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f378690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f378690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378690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378690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378690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378690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378690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378690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f378690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f378690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378690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378690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f378690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f378690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f378690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f378690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f378690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f378690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378690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378690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f378690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f378690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f378690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f378690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f378690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f378690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f378690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f378690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f378690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f378690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00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7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40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83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4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978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92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"/>
            <a:ext cx="8839200" cy="50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