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8" y="1122363"/>
            <a:ext cx="91451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8" y="3602038"/>
            <a:ext cx="91451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1" y="365125"/>
            <a:ext cx="262924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8"/>
            <a:ext cx="105169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3"/>
            <a:ext cx="105169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0" y="1825625"/>
            <a:ext cx="518227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5"/>
            <a:ext cx="105169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7" y="1681163"/>
            <a:ext cx="5158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7" y="2505075"/>
            <a:ext cx="51584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0" y="1681163"/>
            <a:ext cx="51838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0" y="2505075"/>
            <a:ext cx="518386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0" y="987425"/>
            <a:ext cx="61730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057400"/>
            <a:ext cx="3932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860" y="987425"/>
            <a:ext cx="6173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057400"/>
            <a:ext cx="3932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5"/>
            <a:ext cx="10516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0"/>
            <a:ext cx="2743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3" y="6356350"/>
            <a:ext cx="4115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16" y="6356350"/>
            <a:ext cx="2743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340" y="2783999"/>
            <a:ext cx="1896428" cy="2599373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6" name="Rectangles 5"/>
          <p:cNvSpPr/>
          <p:nvPr/>
        </p:nvSpPr>
        <p:spPr>
          <a:xfrm>
            <a:off x="534829" y="3880326"/>
            <a:ext cx="1631633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7" name="Rectangles 6"/>
          <p:cNvSpPr/>
          <p:nvPr/>
        </p:nvSpPr>
        <p:spPr>
          <a:xfrm>
            <a:off x="537210" y="4609465"/>
            <a:ext cx="1631633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10" name="Text Box 9"/>
          <p:cNvSpPr txBox="1"/>
          <p:nvPr/>
        </p:nvSpPr>
        <p:spPr>
          <a:xfrm>
            <a:off x="556419" y="4047014"/>
            <a:ext cx="1524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Hospital 1 CA</a:t>
            </a:r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6101" y="4776153"/>
            <a:ext cx="152828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Hospital 2 CA</a:t>
            </a:r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64356" y="2956878"/>
            <a:ext cx="1602105" cy="582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13" name="Text Box 12"/>
          <p:cNvSpPr txBox="1"/>
          <p:nvPr/>
        </p:nvSpPr>
        <p:spPr>
          <a:xfrm>
            <a:off x="592455" y="3081655"/>
            <a:ext cx="1524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Orderer CA</a:t>
            </a:r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08610" y="2494915"/>
            <a:ext cx="2212340" cy="311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17" name="Rectangles 16"/>
          <p:cNvSpPr/>
          <p:nvPr/>
        </p:nvSpPr>
        <p:spPr>
          <a:xfrm>
            <a:off x="3258503" y="2641124"/>
            <a:ext cx="2257901" cy="1121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(Which receives the endorsed transaction and creates a block then publish it into all the peers)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3258503" y="3968909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1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258503" y="4776153"/>
            <a:ext cx="1776413" cy="571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Hospital Peer  2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174558" y="3165475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4" name="Right Arrow 23"/>
          <p:cNvSpPr/>
          <p:nvPr/>
        </p:nvSpPr>
        <p:spPr>
          <a:xfrm>
            <a:off x="2183130" y="4181793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>
            <a:off x="2198846" y="4946174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341620" y="3769360"/>
            <a:ext cx="0" cy="2780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21460" y="6490335"/>
            <a:ext cx="3815080" cy="44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521460" y="5601970"/>
            <a:ext cx="15875" cy="9321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936750" y="6025515"/>
            <a:ext cx="3507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Run the orderer and peer 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configtx.yam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 file in Docker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050790" y="4227195"/>
            <a:ext cx="290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56505" y="5062220"/>
            <a:ext cx="290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477135" y="1697990"/>
            <a:ext cx="3503930" cy="737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Generate the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fabric-ca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Generate the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artefacts(using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Genesis Block ,Channel Tx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197860" y="2494915"/>
            <a:ext cx="5445760" cy="2990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28690" y="2128520"/>
            <a:ext cx="1635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Hospital Network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53330" y="4356100"/>
            <a:ext cx="1011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60950" y="5156200"/>
            <a:ext cx="1011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50915" y="4326255"/>
            <a:ext cx="13970" cy="818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50915" y="4698365"/>
            <a:ext cx="5651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607810" y="4246245"/>
            <a:ext cx="1884680" cy="95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Hospital-Channel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 a sample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for testing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query)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0365" y="2167255"/>
            <a:ext cx="224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Certificate Authorities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510915" y="395605"/>
            <a:ext cx="459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Hospital Fabric Network</a:t>
            </a:r>
            <a:r>
              <a:rPr lang="en-US"/>
              <a:t> 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9053830" y="741045"/>
            <a:ext cx="2901950" cy="2730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9520873" y="962184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1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9189720" y="2639695"/>
            <a:ext cx="94424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Level DB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0670540" y="2639695"/>
            <a:ext cx="99885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9662160" y="1478915"/>
            <a:ext cx="747395" cy="11607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10394315" y="1490980"/>
            <a:ext cx="775970" cy="1148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9037320" y="1694180"/>
            <a:ext cx="1155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0742295" y="1723390"/>
            <a:ext cx="1243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9097645" y="3759200"/>
            <a:ext cx="2901950" cy="2731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9564688" y="4024154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2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9233535" y="5701665"/>
            <a:ext cx="94424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Level DB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10714355" y="5701665"/>
            <a:ext cx="99885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 flipH="1">
            <a:off x="9705975" y="4540885"/>
            <a:ext cx="747395" cy="11607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10438130" y="4552950"/>
            <a:ext cx="775970" cy="1148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9081135" y="4756150"/>
            <a:ext cx="1155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786110" y="4785360"/>
            <a:ext cx="1243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6741795" y="3705225"/>
            <a:ext cx="1617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channel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peer binary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3090" y="6040755"/>
            <a:ext cx="354330" cy="40449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4995" y="3014345"/>
            <a:ext cx="354330" cy="40449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40" y="962025"/>
            <a:ext cx="554355" cy="53403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40" y="4021455"/>
            <a:ext cx="554355" cy="53403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310" y="6003290"/>
            <a:ext cx="420370" cy="47117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65" y="2957195"/>
            <a:ext cx="420370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903605" y="29559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30" y="30518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-13335" y="3527425"/>
            <a:ext cx="825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Patient/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212975" y="29559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9895" y="34169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5189855" y="2925445"/>
            <a:ext cx="967105" cy="101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Endorser Peer 1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355715" y="2259330"/>
            <a:ext cx="967105" cy="98869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Code 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3861435" y="5434330"/>
            <a:ext cx="967105" cy="6477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Orderer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724275" y="1611630"/>
            <a:ext cx="967105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CA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355715" y="3527425"/>
            <a:ext cx="967105" cy="98869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Ledger 1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07230" y="1104265"/>
            <a:ext cx="967105" cy="647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2654300" y="1983740"/>
            <a:ext cx="993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New User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/>
          <p:cNvCxnSpPr>
            <a:stCxn id="12" idx="0"/>
          </p:cNvCxnSpPr>
          <p:nvPr/>
        </p:nvCxnSpPr>
        <p:spPr>
          <a:xfrm flipV="1">
            <a:off x="2580640" y="1867535"/>
            <a:ext cx="14605" cy="108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79370" y="1883410"/>
            <a:ext cx="110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952115" y="3140075"/>
            <a:ext cx="21583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941955" y="3449955"/>
            <a:ext cx="21583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983865" y="3731260"/>
            <a:ext cx="209677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45770" y="34169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3104515" y="2893060"/>
            <a:ext cx="1685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1.Connect to peer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3109595" y="3158490"/>
            <a:ext cx="201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2.Invoke cc(proposal)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3109595" y="3439795"/>
            <a:ext cx="19926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3.Proposal Response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593080" y="3944620"/>
            <a:ext cx="4445" cy="62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564130" y="4570095"/>
            <a:ext cx="304419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579370" y="3959860"/>
            <a:ext cx="165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3180080" y="4209415"/>
            <a:ext cx="2110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5.Ledger Update Event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315210" y="3933190"/>
            <a:ext cx="15875" cy="178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99970" y="5734685"/>
            <a:ext cx="150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2404745" y="4997450"/>
            <a:ext cx="14579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4.Request that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transaction is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664200" y="1826895"/>
            <a:ext cx="14605" cy="108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669915" y="1821180"/>
            <a:ext cx="104076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10045" y="182118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5587365" y="1323340"/>
            <a:ext cx="2268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2.1.Peer invokes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chaincode with proposal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>
            <a:stCxn id="16" idx="3"/>
          </p:cNvCxnSpPr>
          <p:nvPr/>
        </p:nvCxnSpPr>
        <p:spPr>
          <a:xfrm>
            <a:off x="7322820" y="2753995"/>
            <a:ext cx="67691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999730" y="2769235"/>
            <a:ext cx="15875" cy="118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300595" y="3933190"/>
            <a:ext cx="730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7971790" y="2960370"/>
            <a:ext cx="21609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2.2.CC generates query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or update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proposalresponse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>
            <a:stCxn id="17" idx="3"/>
          </p:cNvCxnSpPr>
          <p:nvPr/>
        </p:nvCxnSpPr>
        <p:spPr>
          <a:xfrm>
            <a:off x="4828540" y="5758180"/>
            <a:ext cx="963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763260" y="4025900"/>
            <a:ext cx="0" cy="173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808220" y="5803265"/>
            <a:ext cx="2111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4.1.Transactions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to peers in blocks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63285" y="3948430"/>
            <a:ext cx="0" cy="132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7410" y="5252720"/>
            <a:ext cx="91630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47840" y="4492625"/>
            <a:ext cx="63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919595" y="4635500"/>
            <a:ext cx="2862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4.2.Peer updates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 using transaction blocks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71240" y="702945"/>
            <a:ext cx="6453505" cy="60566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19420" y="227965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BlockChain Network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1787525" y="19653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950" y="20612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70585" y="2536825"/>
            <a:ext cx="775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096895" y="19653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83815" y="24263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9690" y="24263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6717665" y="2061210"/>
            <a:ext cx="952500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377690" y="563880"/>
            <a:ext cx="2459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CreatePatientRecord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create New Patient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77690" y="3978910"/>
            <a:ext cx="2238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UpdatePatientInfo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(Update patient records)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>
          <a:xfrm flipV="1">
            <a:off x="3464560" y="1063625"/>
            <a:ext cx="14605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06615" y="1109345"/>
            <a:ext cx="0" cy="94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63290" y="1078865"/>
            <a:ext cx="375856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</p:cNvCxnSpPr>
          <p:nvPr/>
        </p:nvCxnSpPr>
        <p:spPr>
          <a:xfrm>
            <a:off x="3464560" y="2954020"/>
            <a:ext cx="14605" cy="101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63290" y="3952240"/>
            <a:ext cx="383603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83450" y="2755900"/>
            <a:ext cx="0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36035" y="2195195"/>
            <a:ext cx="2888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25875" y="2535555"/>
            <a:ext cx="2888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000500" y="1442085"/>
            <a:ext cx="27832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GrantAccess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Grant Access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to Organizations or Doctors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By Patient who can update)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810635" y="2551430"/>
            <a:ext cx="30511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RevokeAccess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(ToRevoke Access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From Organizations or Doctors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By Patient who can’t update)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8232775" y="1401445"/>
            <a:ext cx="3017520" cy="3665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bg1"/>
                </a:solidFill>
              </a:rPr>
              <a:t>SAMPLE PATIENT DETAILS</a:t>
            </a:r>
            <a:endParaRPr lang="en-US" b="1"/>
          </a:p>
          <a:p>
            <a:pPr algn="l"/>
            <a:r>
              <a:rPr lang="en-US"/>
              <a:t>PatientId: "Patient1",</a:t>
            </a:r>
            <a:endParaRPr lang="en-US"/>
          </a:p>
          <a:p>
            <a:pPr algn="l"/>
            <a:r>
              <a:rPr lang="en-US"/>
              <a:t>Address: "A1",</a:t>
            </a:r>
            <a:endParaRPr lang="en-US"/>
          </a:p>
          <a:p>
            <a:pPr algn="l"/>
            <a:r>
              <a:rPr lang="en-US"/>
              <a:t>Telephone: 741258,        BloodGroup: "A1",        HealthRecordId: "EHR1",        Diagnosis: "D1",</a:t>
            </a:r>
            <a:endParaRPr lang="en-US"/>
          </a:p>
          <a:p>
            <a:pPr algn="l"/>
            <a:r>
              <a:rPr lang="en-US"/>
              <a:t>Medication: "M1",</a:t>
            </a:r>
            <a:endParaRPr lang="en-US"/>
          </a:p>
          <a:p>
            <a:pPr algn="l"/>
            <a:r>
              <a:rPr lang="en-US"/>
              <a:t>DoctorAuthorizationList: ["Doc1"],</a:t>
            </a:r>
            <a:endParaRPr lang="en-US"/>
          </a:p>
          <a:p>
            <a:pPr algn="l"/>
            <a:r>
              <a:rPr lang="en-US"/>
              <a:t>OrganisationAuthorizationList: ["Hospital1"]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8199755" y="5269230"/>
            <a:ext cx="3075305" cy="822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OrganisationAuthorizationList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Authorized organizations Who can view the details</a:t>
            </a:r>
            <a:endParaRPr lang="en-US" sz="1400"/>
          </a:p>
        </p:txBody>
      </p:sp>
      <p:sp>
        <p:nvSpPr>
          <p:cNvPr id="28" name="Rectangles 27"/>
          <p:cNvSpPr/>
          <p:nvPr/>
        </p:nvSpPr>
        <p:spPr>
          <a:xfrm>
            <a:off x="4693920" y="5256530"/>
            <a:ext cx="3075305" cy="822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DoctorAuthorizationList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Authorized doctorsWho can view and update the patient details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2244725" y="16605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0" y="17564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27785" y="2232025"/>
            <a:ext cx="854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554095" y="1318895"/>
            <a:ext cx="735330" cy="1837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1015" y="21215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86890" y="21215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8300085" y="1207135"/>
            <a:ext cx="1558925" cy="18014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>
            <a:stCxn id="12" idx="0"/>
          </p:cNvCxnSpPr>
          <p:nvPr/>
        </p:nvCxnSpPr>
        <p:spPr>
          <a:xfrm flipV="1">
            <a:off x="3921760" y="651510"/>
            <a:ext cx="6985" cy="6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12870" y="682625"/>
            <a:ext cx="509460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91600" y="651510"/>
            <a:ext cx="1587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" idx="2"/>
          </p:cNvCxnSpPr>
          <p:nvPr/>
        </p:nvCxnSpPr>
        <p:spPr>
          <a:xfrm>
            <a:off x="3921760" y="3156585"/>
            <a:ext cx="6985" cy="69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12870" y="3820160"/>
            <a:ext cx="5156200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053830" y="2996565"/>
            <a:ext cx="0" cy="82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01490" y="1490345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1330" y="2150745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585" y="2832100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084320" y="383540"/>
            <a:ext cx="4889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DoctorReadPatientRecord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Read Patient Record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By Doctor ( Only Authorized Doctors Can able to Read))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89425" y="990600"/>
            <a:ext cx="39116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UpdatePatientRecordByDoctor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Update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 Record By Doctor ( Only Authorized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 Can able to Update))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08475" y="1850390"/>
            <a:ext cx="39116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DeletePatientRecord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Delete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 Record By Doctor ( Only Authorized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 Can able to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Delete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41495" y="3380105"/>
            <a:ext cx="3899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GetPatientRecordHistory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(ToGet the History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Of the Record Updates for particular Patient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(( From Register to Current State )))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335780" y="2573655"/>
            <a:ext cx="3307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ReadPatientRecord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Read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Specific Patient Record By PatientId)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2219325" y="482028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4916170"/>
            <a:ext cx="205740" cy="45593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298575" y="539178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3528695" y="4840605"/>
            <a:ext cx="735330" cy="949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15615" y="528129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61490" y="528129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8380730" y="4839335"/>
            <a:ext cx="1558925" cy="901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4264025" y="5315585"/>
            <a:ext cx="4042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314825" y="4839335"/>
            <a:ext cx="38989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GetAllPatientRecords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Get All the Patient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Records in the System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 Only Hospital Admins Can Call It ))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Presentation</Application>
  <PresentationFormat>Widescreen</PresentationFormat>
  <Paragraphs>178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GMI-00066</cp:lastModifiedBy>
  <cp:revision>6</cp:revision>
  <dcterms:created xsi:type="dcterms:W3CDTF">2023-03-21T15:14:00Z</dcterms:created>
  <dcterms:modified xsi:type="dcterms:W3CDTF">2023-03-31T05:02:37Z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1897AE759C3A420389336A8ED245C7A1</vt:lpwstr>
  </property>
  <property fmtid="{D5CDD505-2E9C-101B-9397-08002B2CF9AE}" pid="3" name="KSOProductBuildVer">
    <vt:lpwstr>1033-11.2.0.11219</vt:lpwstr>
  </property>
</Properties>
</file>