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1057-40F4-B794-C5D0-6A12D98FC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28349-751A-B4A2-A487-FEF7CE5E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C1C02-3D33-6FB7-E208-E45AC3A8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A8E2D-41C8-1AB0-6758-C8EA8D6C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8878-12A1-7113-0E52-CFF5A097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9124-9310-7BF6-F78C-08072311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C2186-AF13-9F93-77D6-6662F5EA9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05EF4-E858-36E7-1228-9BAFE374C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C2D1B-4ADA-1EDD-2696-2E8647258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4D01-AC3C-8F0C-B59F-4CEC5854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9A40D-82E2-CB26-065A-26C3A8331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D2A5-4551-1FF4-CEEF-1511E177E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465-21C7-B618-BD4A-9D9EB9C5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1AB73-E013-74AC-F33B-E7E491BA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A15F-9086-EB36-C674-B2E0B53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C5A2-19B1-69A6-2DA4-ADCD0B72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59CDE-CE6A-6D3A-00F1-D21ACECF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EF87-1B13-7D60-509B-B35EC054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E28DE-1A9B-CC71-5C5C-296E1F91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EB28-485C-AF27-AA7F-8117445E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3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3E0D-F834-24AA-F44E-53EE107C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71777-6D3C-FA2B-63E4-D9F31ED40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F02D-949D-7222-9773-6F09D8BB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2B841-DF6F-B3B4-94DD-4DA8D01D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A6070-3982-7A20-4747-AF2A5591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04BE-21AE-A361-BA25-B8783AF3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C9EC-146C-1921-EC23-97A605D56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BF6EE-F43B-1548-BB0E-D413BEDB5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358D3-CEA0-5595-4186-DA9614AE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ACC7-7BF6-2640-BB34-6FBF2510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6D493-967E-7DA7-2FA4-7ECAC7C8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4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E446-7754-1A6E-F162-76A9D81C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C7F0A-97FD-9DEC-4C8A-7BEFEC66C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52228-5098-5DE4-174E-0B58066ED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36C61-8187-A341-04FF-2F177CD75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2B26-D4B7-E5AA-1FEB-F98AA87F8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99974-47EA-EA68-CC86-20F2918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F1B44-A485-E391-AB29-0367DEAE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FCDE42-CE41-118F-15EE-160550DE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1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11FE-2FD8-FDDC-0BA7-E984148E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5A0B2-4D3B-81F3-9D28-B54D3334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7D36E-9498-DE40-0FFA-76FCFE74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1DE96-244D-18B7-7897-5FABDA93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2E1BB-8726-A8BA-BD02-D98D90DD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48B25-5B37-FBE1-8974-B584EDBE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891D8-9BF5-9908-D11E-D4C0BE4E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3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7259-7D2F-D898-E1F0-DC2C920D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F239-00C0-3273-6BC8-FA388C07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75059-4A38-C2CF-E86C-54D013071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075AE-B895-0859-E554-FE9F1F67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1EB7-C3B7-B28C-1887-176A771C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866B9-9521-4156-611D-71B436CD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9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9308-0173-B65A-CC9B-CD387F52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EF4DD-E30A-CE0D-ED56-507C0D4AD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E7AAB-1B40-1C12-22FE-E2557BC6C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5A573-B771-A02B-1FEF-2D284427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EEC5E-2AA1-CD81-5892-8E5DD695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20E8-EADC-2843-9281-FCDDDECE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0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7DD1E-8D05-576C-0E9C-C921C05E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965AF-F7E1-3A12-0EF6-85EE04015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C2B45-C016-19F3-FF14-3523823AC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6B26B-D151-4AB2-A672-488AA35D5C8E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9E83-F0AF-2F47-6587-6298E20D0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7945-E2DE-5A2B-7274-AB3E7EE3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C83ED-DC2B-4C32-A683-F82D81C9F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9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Favour087@revature.net" TargetMode="External"/><Relationship Id="rId2" Type="http://schemas.openxmlformats.org/officeDocument/2006/relationships/hyperlink" Target="mailto:Salakofavour0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0100-8487-D585-BAD4-827F5BBFC5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1584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US" sz="5400" dirty="0" err="1"/>
              <a:t>Favour</a:t>
            </a:r>
            <a:r>
              <a:rPr lang="en-US" sz="5400" dirty="0"/>
              <a:t> Salako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US" sz="2600" dirty="0"/>
              <a:t>presents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US" sz="3500" dirty="0"/>
              <a:t>Banking App</a:t>
            </a:r>
          </a:p>
        </p:txBody>
      </p:sp>
    </p:spTree>
    <p:extLst>
      <p:ext uri="{BB962C8B-B14F-4D97-AF65-F5344CB8AC3E}">
        <p14:creationId xmlns:p14="http://schemas.microsoft.com/office/powerpoint/2010/main" val="43620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C606-BE51-B172-5D15-B365C853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5E31-25CC-B006-65D3-2A97E215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Banking app is a console app that grants users control and access to the bank account and its funds.</a:t>
            </a:r>
          </a:p>
          <a:p>
            <a:pPr marL="0" indent="0">
              <a:buNone/>
            </a:pPr>
            <a:r>
              <a:rPr lang="en-US" dirty="0"/>
              <a:t>Upon launch a user is presented with a login screen with the option to login as a “user” or as an “admin” with each having both unique and overlapping permissions.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Technologies:</a:t>
            </a:r>
          </a:p>
          <a:p>
            <a:r>
              <a:rPr lang="en-US" dirty="0"/>
              <a:t>Visual Studio Code			</a:t>
            </a:r>
          </a:p>
          <a:p>
            <a:r>
              <a:rPr lang="en-US" dirty="0"/>
              <a:t>Entity Framework</a:t>
            </a:r>
          </a:p>
          <a:p>
            <a:r>
              <a:rPr lang="en-US" dirty="0"/>
              <a:t>C#</a:t>
            </a:r>
          </a:p>
          <a:p>
            <a:r>
              <a:rPr lang="en-US" dirty="0" err="1"/>
              <a:t>SQLServer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7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990E-54FB-711B-6902-95BB64FB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3E4DF-EB80-4597-132E-7C46B8C3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45" y="1466193"/>
            <a:ext cx="11508827" cy="5391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Apart from a few rigid requirements, full development of the project was left to my creative liberty. </a:t>
            </a:r>
          </a:p>
          <a:p>
            <a:pPr marL="0" indent="0">
              <a:buNone/>
            </a:pPr>
            <a:r>
              <a:rPr lang="en-US" dirty="0"/>
              <a:t>An Admin must already be in the database, and can not be created through the app. </a:t>
            </a:r>
          </a:p>
          <a:p>
            <a:pPr marL="0" indent="0">
              <a:buNone/>
            </a:pPr>
            <a:r>
              <a:rPr lang="en-US" dirty="0"/>
              <a:t>A User can be created through the app but only by an Admin</a:t>
            </a:r>
          </a:p>
          <a:p>
            <a:pPr marL="0" indent="0">
              <a:buNone/>
            </a:pPr>
            <a:r>
              <a:rPr lang="en-US" dirty="0"/>
              <a:t>A user is not privy to their account No as people are the weakest point of security, so given that the username and password provided is found in the </a:t>
            </a:r>
            <a:r>
              <a:rPr lang="en-US" dirty="0" err="1"/>
              <a:t>DataBase</a:t>
            </a:r>
            <a:r>
              <a:rPr lang="en-US" dirty="0"/>
              <a:t>, the Account No associated is used to perform all other operations requiring user verification.</a:t>
            </a:r>
          </a:p>
          <a:p>
            <a:pPr marL="0" indent="0">
              <a:buNone/>
            </a:pPr>
            <a:r>
              <a:rPr lang="en-US" dirty="0"/>
              <a:t>This also prevents a user from logging in as someone and then providing the account no of another user and thus making changes to that users account.</a:t>
            </a:r>
          </a:p>
        </p:txBody>
      </p:sp>
    </p:spTree>
    <p:extLst>
      <p:ext uri="{BB962C8B-B14F-4D97-AF65-F5344CB8AC3E}">
        <p14:creationId xmlns:p14="http://schemas.microsoft.com/office/powerpoint/2010/main" val="248630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60DE-920E-A902-3490-0305B1F4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CC0B-89CD-671C-544D-2E0C41C0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app as quite the number of features and function but the highlights are;</a:t>
            </a:r>
          </a:p>
          <a:p>
            <a:r>
              <a:rPr lang="en-US" dirty="0"/>
              <a:t>Create a user</a:t>
            </a:r>
          </a:p>
          <a:p>
            <a:r>
              <a:rPr lang="en-US" dirty="0"/>
              <a:t>Log in as an admin or customer</a:t>
            </a:r>
          </a:p>
          <a:p>
            <a:r>
              <a:rPr lang="en-US" dirty="0"/>
              <a:t>Withdraw funds</a:t>
            </a:r>
          </a:p>
          <a:p>
            <a:r>
              <a:rPr lang="en-US" dirty="0"/>
              <a:t>Deposit funds</a:t>
            </a:r>
          </a:p>
          <a:p>
            <a:r>
              <a:rPr lang="en-US" dirty="0"/>
              <a:t>Transfer funds</a:t>
            </a:r>
          </a:p>
          <a:p>
            <a:r>
              <a:rPr lang="en-US" dirty="0"/>
              <a:t>Request a cheque book</a:t>
            </a:r>
          </a:p>
          <a:p>
            <a:r>
              <a:rPr lang="en-US" dirty="0"/>
              <a:t>Approve a cheque book request</a:t>
            </a:r>
          </a:p>
        </p:txBody>
      </p:sp>
    </p:spTree>
    <p:extLst>
      <p:ext uri="{BB962C8B-B14F-4D97-AF65-F5344CB8AC3E}">
        <p14:creationId xmlns:p14="http://schemas.microsoft.com/office/powerpoint/2010/main" val="177002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408E-CF90-E2B1-D961-83F7B75E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FA4F-1B07-4F87-B351-D6FABBD7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future I would like to work out a plan to approaching the project first before starting it. I know it would save me more time down the line.</a:t>
            </a:r>
          </a:p>
          <a:p>
            <a:pPr marL="0" indent="0">
              <a:buNone/>
            </a:pPr>
            <a:r>
              <a:rPr lang="en-US" dirty="0"/>
              <a:t>I would also focus more on UI. Meaning I would try to leave more time towards the end of my projects to dedicate towards the looks and feel of app.</a:t>
            </a:r>
          </a:p>
        </p:txBody>
      </p:sp>
    </p:spTree>
    <p:extLst>
      <p:ext uri="{BB962C8B-B14F-4D97-AF65-F5344CB8AC3E}">
        <p14:creationId xmlns:p14="http://schemas.microsoft.com/office/powerpoint/2010/main" val="20171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F5DD-BF49-00EC-5B3A-C79F2E01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4DEB-541D-33A8-B4B4-83AE7EB7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this project has been quite the learning experience, I want to say thank you for taking the time to listen and contribute to it.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u="sng" dirty="0"/>
              <a:t>Contact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Salakofavour0@gmail.com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Alternate Email: </a:t>
            </a:r>
            <a:r>
              <a:rPr lang="en-US" dirty="0">
                <a:hlinkClick r:id="rId3"/>
              </a:rPr>
              <a:t>Favour087@revature.net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Cell: 8637121453</a:t>
            </a:r>
          </a:p>
        </p:txBody>
      </p:sp>
    </p:spTree>
    <p:extLst>
      <p:ext uri="{BB962C8B-B14F-4D97-AF65-F5344CB8AC3E}">
        <p14:creationId xmlns:p14="http://schemas.microsoft.com/office/powerpoint/2010/main" val="146515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Project Description</vt:lpstr>
      <vt:lpstr>Project Details</vt:lpstr>
      <vt:lpstr>Features</vt:lpstr>
      <vt:lpstr>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chosen salako</dc:creator>
  <cp:lastModifiedBy>chosen salako</cp:lastModifiedBy>
  <cp:revision>1</cp:revision>
  <dcterms:created xsi:type="dcterms:W3CDTF">2024-08-23T04:25:50Z</dcterms:created>
  <dcterms:modified xsi:type="dcterms:W3CDTF">2024-08-23T05:06:05Z</dcterms:modified>
</cp:coreProperties>
</file>