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0"/>
  </p:notesMasterIdLst>
  <p:sldIdLst>
    <p:sldId id="256" r:id="rId2"/>
    <p:sldId id="262" r:id="rId3"/>
    <p:sldId id="296" r:id="rId4"/>
    <p:sldId id="273" r:id="rId5"/>
    <p:sldId id="265" r:id="rId6"/>
    <p:sldId id="264" r:id="rId7"/>
    <p:sldId id="269" r:id="rId8"/>
    <p:sldId id="261" r:id="rId9"/>
  </p:sldIdLst>
  <p:sldSz cx="9144000" cy="5143500" type="screen16x9"/>
  <p:notesSz cx="6858000" cy="9144000"/>
  <p:embeddedFontLst>
    <p:embeddedFont>
      <p:font typeface="Open Sans" panose="020B0606030504020204" pitchFamily="34" charset="0"/>
      <p:regular r:id="rId11"/>
      <p:bold r:id="rId12"/>
      <p:italic r:id="rId13"/>
      <p:boldItalic r:id="rId14"/>
    </p:embeddedFont>
    <p:embeddedFont>
      <p:font typeface="Sora" panose="020B0604020202020204"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904"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684E1F-167A-E39D-BC2A-222C0E122EAD}" v="10" dt="2024-10-08T21:41:42.826"/>
    <p1510:client id="{8A8BD937-32BD-4A6D-B393-6A5438FBEE7E}" v="1782" dt="2024-10-08T23:43:40.106"/>
  </p1510:revLst>
</p1510:revInfo>
</file>

<file path=ppt/tableStyles.xml><?xml version="1.0" encoding="utf-8"?>
<a:tblStyleLst xmlns:a="http://schemas.openxmlformats.org/drawingml/2006/main" def="{B2967F31-0924-4010-832C-28A9C80F6853}">
  <a:tblStyle styleId="{B2967F31-0924-4010-832C-28A9C80F685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FB7CC4D-C477-4915-9329-0E19FEDAF0D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013" autoAdjust="0"/>
  </p:normalViewPr>
  <p:slideViewPr>
    <p:cSldViewPr snapToGrid="0">
      <p:cViewPr varScale="1">
        <p:scale>
          <a:sx n="72" d="100"/>
          <a:sy n="72" d="100"/>
        </p:scale>
        <p:origin x="1762" y="43"/>
      </p:cViewPr>
      <p:guideLst>
        <p:guide orient="horz" pos="1620"/>
        <p:guide pos="29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287fa921f8d_0_1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287fa921f8d_0_1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Font typeface="Arial" panose="020B0604020202020204" pitchFamily="34" charset="0"/>
              <a:buNone/>
            </a:pPr>
            <a:r>
              <a:rPr lang="en-US" b="1" dirty="0"/>
              <a:t>Problem statement:</a:t>
            </a:r>
          </a:p>
          <a:p>
            <a:pPr marL="158750" indent="0">
              <a:buFont typeface="Arial" panose="020B0604020202020204" pitchFamily="34" charset="0"/>
              <a:buNone/>
            </a:pPr>
            <a:r>
              <a:rPr lang="en-US" b="0" dirty="0"/>
              <a:t>In today's fast-paced digital environment, traditional time-tracking systems face several challenges. They are often inefficient, error-prone, and difficult to scale. Businesses relying on manual entries or outdated systems experience payroll inaccuracies, project management difficulties, and limited insight into employee productivity.</a:t>
            </a:r>
          </a:p>
          <a:p>
            <a:pPr marL="158750" indent="0">
              <a:buFont typeface="Arial" panose="020B0604020202020204" pitchFamily="34" charset="0"/>
              <a:buNone/>
            </a:pPr>
            <a:endParaRPr lang="en-US" b="0" dirty="0"/>
          </a:p>
          <a:p>
            <a:pPr marL="158750" indent="0">
              <a:buFont typeface="Arial" panose="020B0604020202020204" pitchFamily="34" charset="0"/>
              <a:buNone/>
            </a:pPr>
            <a:r>
              <a:rPr lang="en-US" b="1" dirty="0"/>
              <a:t>Aims:</a:t>
            </a:r>
          </a:p>
          <a:p>
            <a:pPr marL="158750" indent="0">
              <a:buFont typeface="Arial" panose="020B0604020202020204" pitchFamily="34" charset="0"/>
              <a:buNone/>
            </a:pPr>
            <a:r>
              <a:rPr lang="en-US" b="0" dirty="0"/>
              <a:t>The aim of my project was to develop a scalable, automated solution to these challenges by creating a microservice-based time-tracking application. This system automates employee time monitoring, making it easy for employees to clock in and out, assign their work hours to specific tasks or projects, and generate comprehensive reports.</a:t>
            </a:r>
          </a:p>
          <a:p>
            <a:pPr marL="158750" indent="0">
              <a:buFont typeface="Arial" panose="020B0604020202020204" pitchFamily="34" charset="0"/>
              <a:buNone/>
            </a:pPr>
            <a:endParaRPr lang="en-US" b="1" dirty="0"/>
          </a:p>
          <a:p>
            <a:pPr marL="158750" indent="0">
              <a:buFont typeface="Arial" panose="020B0604020202020204" pitchFamily="34" charset="0"/>
              <a:buNone/>
            </a:pPr>
            <a:endParaRPr lang="en-US" b="1" dirty="0"/>
          </a:p>
          <a:p>
            <a:pPr marL="158750" indent="0">
              <a:buFont typeface="Arial" panose="020B0604020202020204" pitchFamily="34" charset="0"/>
              <a:buNone/>
            </a:pPr>
            <a:r>
              <a:rPr lang="en-US" b="1" dirty="0"/>
              <a:t>Objectives</a:t>
            </a:r>
          </a:p>
          <a:p>
            <a:pPr marL="158750" indent="0">
              <a:buFont typeface="Arial" panose="020B0604020202020204" pitchFamily="34" charset="0"/>
              <a:buNone/>
            </a:pPr>
            <a:endParaRPr lang="en-US" b="1" dirty="0"/>
          </a:p>
          <a:p>
            <a:pPr marL="158750" indent="0">
              <a:buFont typeface="Arial" panose="020B0604020202020204" pitchFamily="34" charset="0"/>
              <a:buNone/>
            </a:pPr>
            <a:r>
              <a:rPr lang="en-US" b="0" dirty="0"/>
              <a:t>To achieve this, I set out the following objectives:</a:t>
            </a:r>
          </a:p>
          <a:p>
            <a:pPr marL="457200" indent="-298450"/>
            <a:r>
              <a:rPr lang="en-US" b="0" dirty="0"/>
              <a:t>Design and implement four independent microservices for handling core business operations like user administration, time logging, project management, and notifications.</a:t>
            </a:r>
          </a:p>
          <a:p>
            <a:pPr marL="457200" indent="-298450"/>
            <a:r>
              <a:rPr lang="en-US" b="0" dirty="0"/>
              <a:t>Develop a responsive and user-friendly frontend using React, ensuring the interface is intuitive and easy to navigate.</a:t>
            </a:r>
          </a:p>
          <a:p>
            <a:pPr marL="457200" indent="-298450"/>
            <a:r>
              <a:rPr lang="en-US" b="0" dirty="0"/>
              <a:t>Implement secure JWT-based authentication to ensure data security and control access based on roles.</a:t>
            </a:r>
          </a:p>
          <a:p>
            <a:pPr marL="457200" indent="-298450"/>
            <a:r>
              <a:rPr lang="en-US" b="0" dirty="0"/>
              <a:t>Finally, provide a customizable reporting feature to generate detailed reports for managers, offering valuable insights into employee performance and project progress.</a:t>
            </a:r>
          </a:p>
          <a:p>
            <a:pPr marL="0" lvl="0" indent="0" algn="l" rtl="0">
              <a:spcBef>
                <a:spcPts val="0"/>
              </a:spcBef>
              <a:spcAft>
                <a:spcPts val="0"/>
              </a:spcAft>
              <a:buNone/>
            </a:pP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a:extLst>
            <a:ext uri="{FF2B5EF4-FFF2-40B4-BE49-F238E27FC236}">
              <a16:creationId xmlns:a16="http://schemas.microsoft.com/office/drawing/2014/main" id="{08F0F3B5-B484-A759-D0B0-F63D5503C114}"/>
            </a:ext>
          </a:extLst>
        </p:cNvPr>
        <p:cNvGrpSpPr/>
        <p:nvPr/>
      </p:nvGrpSpPr>
      <p:grpSpPr>
        <a:xfrm>
          <a:off x="0" y="0"/>
          <a:ext cx="0" cy="0"/>
          <a:chOff x="0" y="0"/>
          <a:chExt cx="0" cy="0"/>
        </a:xfrm>
      </p:grpSpPr>
      <p:sp>
        <p:nvSpPr>
          <p:cNvPr id="1588" name="Google Shape;1588;g184d99d1a72_0_15:notes">
            <a:extLst>
              <a:ext uri="{FF2B5EF4-FFF2-40B4-BE49-F238E27FC236}">
                <a16:creationId xmlns:a16="http://schemas.microsoft.com/office/drawing/2014/main" id="{136AC104-6539-811F-994F-8BFE42FB062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a:extLst>
              <a:ext uri="{FF2B5EF4-FFF2-40B4-BE49-F238E27FC236}">
                <a16:creationId xmlns:a16="http://schemas.microsoft.com/office/drawing/2014/main" id="{4C6F00A7-F78E-3894-578B-9605D4ED33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b="1" dirty="0"/>
              <a:t>1: Need for Efficient Time Tracking: </a:t>
            </a:r>
            <a:endParaRPr lang="en-US" dirty="0"/>
          </a:p>
          <a:p>
            <a:pPr marL="0" indent="0">
              <a:buNone/>
            </a:pPr>
            <a:r>
              <a:rPr lang="en-US" dirty="0"/>
              <a:t>As businesses grow, the complexity of managing employee work hours increases. Traditional systems, such as manual time entries or paper-based systems, are no longer sufficient to meet the demands of modern workplaces. These systems are prone to errors, inefficient, and difficult to scale, which affects the overall productivity and accuracy of tracking employee hours.</a:t>
            </a:r>
          </a:p>
          <a:p>
            <a:pPr marL="0" lvl="0" indent="0" algn="l" rtl="0">
              <a:spcBef>
                <a:spcPts val="0"/>
              </a:spcBef>
              <a:spcAft>
                <a:spcPts val="0"/>
              </a:spcAft>
              <a:buNone/>
            </a:pPr>
            <a:endParaRPr lang="en-US" dirty="0"/>
          </a:p>
          <a:p>
            <a:pPr marL="0" indent="0">
              <a:buNone/>
            </a:pPr>
            <a:r>
              <a:rPr lang="en-US" b="1" dirty="0"/>
              <a:t>2: Microservices architecture: </a:t>
            </a:r>
          </a:p>
          <a:p>
            <a:pPr marL="0" indent="0">
              <a:buNone/>
            </a:pPr>
            <a:r>
              <a:rPr lang="en-US" dirty="0"/>
              <a:t>To address these challenges, I chose to implement a microservice-based architecture. Microservices allow us to break down the system into smaller, independent services. Each service, whether it's for time logging, user administration, or notifications, can operate and scale independently. This brings several benefits:</a:t>
            </a:r>
          </a:p>
          <a:p>
            <a:pPr marL="171450" indent="-171450"/>
            <a:r>
              <a:rPr lang="en-US" dirty="0"/>
              <a:t>Modularity: Each service is focused on a specific function, which makes maintenance easier.</a:t>
            </a:r>
          </a:p>
          <a:p>
            <a:pPr marL="171450" indent="-171450"/>
            <a:r>
              <a:rPr lang="en-US" dirty="0"/>
              <a:t>Scalability: We can scale individual services depending on business needs without affecting the rest of the system.</a:t>
            </a:r>
          </a:p>
          <a:p>
            <a:pPr marL="171450" indent="-171450"/>
            <a:r>
              <a:rPr lang="en-US" dirty="0"/>
              <a:t>Flexibility: As new features or services are required, they can be added or updated without disrupting the entire application.</a:t>
            </a:r>
          </a:p>
          <a:p>
            <a:pPr algn="l">
              <a:buNone/>
            </a:pPr>
            <a:endParaRPr lang="en-US" b="0" dirty="0"/>
          </a:p>
          <a:p>
            <a:pPr algn="l">
              <a:buNone/>
            </a:pPr>
            <a:r>
              <a:rPr lang="en-US" b="1" dirty="0"/>
              <a:t>3. Why microservices were chosen:</a:t>
            </a:r>
          </a:p>
          <a:p>
            <a:pPr>
              <a:buNone/>
            </a:pPr>
            <a:endParaRPr lang="en-US" b="1" dirty="0"/>
          </a:p>
          <a:p>
            <a:pPr>
              <a:buNone/>
            </a:pPr>
            <a:r>
              <a:rPr lang="en-US" dirty="0"/>
              <a:t>      Microservices were chosen over monolithic architectures because they provide improved performance, fault tolerance, and the flexibility to use the best technology for each service. This ensures that the system remains responsive, reliable, and easy to manage as it scales</a:t>
            </a:r>
          </a:p>
          <a:p>
            <a:pPr marL="457200" indent="-298450"/>
            <a:r>
              <a:rPr lang="en-US" dirty="0"/>
              <a:t>Improved Performance: Each service can be optimized for its specific function, leading to better overall performance. For instance, the time logging service can be designed to handle large numbers of requests efficiently without impacting other parts of the system.</a:t>
            </a:r>
          </a:p>
          <a:p>
            <a:pPr marL="457200" indent="-298450"/>
            <a:r>
              <a:rPr lang="en-US" dirty="0"/>
              <a:t>Fault Tolerance: If one microservice (such as notifications) fails, it doesn’t crash the entire system. The other services continue to operate independently, ensuring that the system remains stable.</a:t>
            </a:r>
          </a:p>
          <a:p>
            <a:pPr marL="457200" indent="-298450"/>
            <a:r>
              <a:rPr lang="en-US" dirty="0"/>
              <a:t>Flexibility: Different technologies can be used for different services. For example, the backend can use Django, while the frontend uses React. This allows for a more flexible and future-proof system, as each service can evolve independently.</a:t>
            </a:r>
          </a:p>
        </p:txBody>
      </p:sp>
    </p:spTree>
    <p:extLst>
      <p:ext uri="{BB962C8B-B14F-4D97-AF65-F5344CB8AC3E}">
        <p14:creationId xmlns:p14="http://schemas.microsoft.com/office/powerpoint/2010/main" val="3078997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8"/>
        <p:cNvGrpSpPr/>
        <p:nvPr/>
      </p:nvGrpSpPr>
      <p:grpSpPr>
        <a:xfrm>
          <a:off x="0" y="0"/>
          <a:ext cx="0" cy="0"/>
          <a:chOff x="0" y="0"/>
          <a:chExt cx="0" cy="0"/>
        </a:xfrm>
      </p:grpSpPr>
      <p:sp>
        <p:nvSpPr>
          <p:cNvPr id="2029" name="Google Shape;2029;g172b1845856_1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0" name="Google Shape;2030;g172b1845856_1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Font typeface="Arial" panose="020B0604020202020204" pitchFamily="34" charset="0"/>
              <a:buNone/>
            </a:pPr>
            <a:r>
              <a:rPr lang="en-US" b="0" dirty="0"/>
              <a:t>The main deliverables of this project focus on providing an automated, scalable solution for employee time tracking and project management. The system consists of several core components:</a:t>
            </a:r>
          </a:p>
          <a:p>
            <a:pPr marL="158750" indent="0">
              <a:buFont typeface="Arial" panose="020B0604020202020204" pitchFamily="34" charset="0"/>
              <a:buNone/>
            </a:pPr>
            <a:endParaRPr lang="en-US" b="0" dirty="0"/>
          </a:p>
          <a:p>
            <a:pPr marL="457200" indent="-298450"/>
            <a:r>
              <a:rPr lang="en-US" b="1" dirty="0"/>
              <a:t>Time Logging Service: The </a:t>
            </a:r>
            <a:r>
              <a:rPr lang="en-US" b="0" dirty="0"/>
              <a:t>Time Logging Service allows employees to clock in and out, log their breaks, and assign their working hours to specific projects. This ensures that all time entries are accurate and linked to the correct project, avoiding any discrepancies in time tracking</a:t>
            </a:r>
          </a:p>
          <a:p>
            <a:pPr marL="158750" indent="0">
              <a:buFont typeface="Arial" panose="020B0604020202020204" pitchFamily="34" charset="0"/>
              <a:buNone/>
            </a:pPr>
            <a:endParaRPr lang="en-US" b="0" dirty="0"/>
          </a:p>
          <a:p>
            <a:pPr marL="457200" indent="-298450"/>
            <a:r>
              <a:rPr lang="en-US" b="1" dirty="0"/>
              <a:t>Project Management </a:t>
            </a:r>
            <a:r>
              <a:rPr lang="en-US" b="1" err="1"/>
              <a:t>Service</a:t>
            </a:r>
            <a:r>
              <a:rPr lang="en-US" b="1" dirty="0"/>
              <a:t>: </a:t>
            </a:r>
            <a:r>
              <a:rPr lang="en-US" b="0" dirty="0"/>
              <a:t>The Project Management Service enables managers to create and assign projects to employees. This feature provides an easy way for managers to track project-specific time logs, monitor progress, and ensure that resources are allocated effectively.Notification </a:t>
            </a:r>
            <a:r>
              <a:rPr lang="en-US" b="0" dirty="0" err="1"/>
              <a:t>Service:The</a:t>
            </a:r>
            <a:r>
              <a:rPr lang="en-US" b="0" dirty="0"/>
              <a:t> Notification Service is event-driven and ensures that both employees and managers are kept informed. It sends notifications like reminders for missing time logs or updates on project completion via email or push notifications, ensuring that everyone stays on track.</a:t>
            </a:r>
          </a:p>
          <a:p>
            <a:pPr marL="457200" indent="-298450"/>
            <a:r>
              <a:rPr lang="en-US" b="1" dirty="0"/>
              <a:t>Reporting and Analytics: </a:t>
            </a:r>
            <a:r>
              <a:rPr lang="en-US" b="0" dirty="0"/>
              <a:t>Lastly, the system includes a Reporting and Analytics feature that allows managers to generate detailed, customizable reports. These reports provide insights into employee performance, project efficiency, and overall time usage, helping to make data-driven decisions.</a:t>
            </a:r>
            <a:endParaRPr lang="en-US" dirty="0"/>
          </a:p>
          <a:p>
            <a:pPr marL="457200" indent="-298450"/>
            <a:r>
              <a:rPr lang="en-US" b="1" dirty="0"/>
              <a:t>Introduce the image</a:t>
            </a:r>
            <a:r>
              <a:rPr lang="en-US" dirty="0"/>
              <a:t>: As you can see from this screenshot of the system's user interface, the Employee Track application offers a clean, user-friendly experience. The sidebar on the left provides easy access to features like time tracking, project management, and report downloads, making it straightforward for both employees and managers to use the system.</a:t>
            </a:r>
            <a:endParaRPr b="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5"/>
        <p:cNvGrpSpPr/>
        <p:nvPr/>
      </p:nvGrpSpPr>
      <p:grpSpPr>
        <a:xfrm>
          <a:off x="0" y="0"/>
          <a:ext cx="0" cy="0"/>
          <a:chOff x="0" y="0"/>
          <a:chExt cx="0" cy="0"/>
        </a:xfrm>
      </p:grpSpPr>
      <p:sp>
        <p:nvSpPr>
          <p:cNvPr id="1706" name="Google Shape;1706;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7" name="Google Shape;1707;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system is designed using a microservice-based architecture to ensure modularity, scalability, and flexibility. The key components of the system communicate through an API gateway, which serves as the central point of interaction between the frontend and backend services.</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API </a:t>
            </a:r>
            <a:r>
              <a:rPr lang="en-US" b="1" dirty="0" err="1"/>
              <a:t>Gateway:</a:t>
            </a:r>
            <a:r>
              <a:rPr lang="en-US" dirty="0" err="1"/>
              <a:t>The</a:t>
            </a:r>
            <a:r>
              <a:rPr lang="en-US" dirty="0"/>
              <a:t> API Gateway routes all requests coming from the frontend to the appropriate backend microservices. This simplifies the interaction between the client and the backend by acting as a unified interface for all the services.</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Web </a:t>
            </a:r>
            <a:r>
              <a:rPr lang="en-US" b="1" dirty="0" err="1"/>
              <a:t>Application:</a:t>
            </a:r>
            <a:r>
              <a:rPr lang="en-US" dirty="0" err="1"/>
              <a:t>The</a:t>
            </a:r>
            <a:r>
              <a:rPr lang="en-US" dirty="0"/>
              <a:t> Web Application or frontend, built using React.js, offers a responsive and intuitive user interface. It allows users to log in, track their working hours, manage projects, and generate reports. The web client communicates with the backend services through REST APIs, ensuring seamless data flow.</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Microservices (Backend):</a:t>
            </a:r>
            <a:r>
              <a:rPr lang="en-US" dirty="0"/>
              <a:t>On the backend, each microservice handles a specific task:</a:t>
            </a:r>
          </a:p>
          <a:p>
            <a:pPr marL="0" lvl="0" indent="0" algn="l" rtl="0">
              <a:spcBef>
                <a:spcPts val="0"/>
              </a:spcBef>
              <a:spcAft>
                <a:spcPts val="0"/>
              </a:spcAft>
              <a:buNone/>
            </a:pPr>
            <a:endParaRPr lang="en-US" dirty="0"/>
          </a:p>
          <a:p>
            <a:pPr marL="171450" lvl="0" indent="-171450" algn="l" rtl="0">
              <a:spcBef>
                <a:spcPts val="0"/>
              </a:spcBef>
              <a:spcAft>
                <a:spcPts val="0"/>
              </a:spcAft>
            </a:pPr>
            <a:r>
              <a:rPr lang="en-US" b="1" dirty="0"/>
              <a:t>Admin Service: </a:t>
            </a:r>
            <a:r>
              <a:rPr lang="en-US" b="0" dirty="0"/>
              <a:t>Manages user roles, permissions, and administrative tasks.</a:t>
            </a:r>
          </a:p>
          <a:p>
            <a:pPr marL="171450" lvl="0" indent="-171450" algn="l" rtl="0">
              <a:spcBef>
                <a:spcPts val="0"/>
              </a:spcBef>
              <a:spcAft>
                <a:spcPts val="0"/>
              </a:spcAft>
            </a:pPr>
            <a:r>
              <a:rPr lang="en-US" b="1" dirty="0"/>
              <a:t>User Service: </a:t>
            </a:r>
            <a:r>
              <a:rPr lang="en-US" dirty="0"/>
              <a:t>Handles user registration, authentication (JWT-based), and profile management.</a:t>
            </a:r>
          </a:p>
          <a:p>
            <a:pPr marL="171450" lvl="0" indent="-171450" algn="l" rtl="0">
              <a:spcBef>
                <a:spcPts val="0"/>
              </a:spcBef>
              <a:spcAft>
                <a:spcPts val="0"/>
              </a:spcAft>
            </a:pPr>
            <a:r>
              <a:rPr lang="en-US" b="1" dirty="0"/>
              <a:t>Time Logging Service: </a:t>
            </a:r>
            <a:r>
              <a:rPr lang="en-US" dirty="0"/>
              <a:t>Manages time entries, allowing users to clock in and out, and track project-specific hours.</a:t>
            </a:r>
          </a:p>
          <a:p>
            <a:pPr marL="171450" lvl="0" indent="-171450" algn="l" rtl="0">
              <a:spcBef>
                <a:spcPts val="0"/>
              </a:spcBef>
              <a:spcAft>
                <a:spcPts val="0"/>
              </a:spcAft>
            </a:pPr>
            <a:r>
              <a:rPr lang="en-US" b="1" dirty="0"/>
              <a:t>Notification Service: </a:t>
            </a:r>
            <a:r>
              <a:rPr lang="en-US" dirty="0"/>
              <a:t>Sends automated reminders and updates based on key system events.</a:t>
            </a:r>
          </a:p>
          <a:p>
            <a:pPr marL="171450" lvl="0" indent="-171450" algn="l" rtl="0">
              <a:spcBef>
                <a:spcPts val="0"/>
              </a:spcBef>
              <a:spcAft>
                <a:spcPts val="0"/>
              </a:spcAft>
            </a:pPr>
            <a:r>
              <a:rPr lang="en-US" b="1" dirty="0"/>
              <a:t>Reporting Service: </a:t>
            </a:r>
            <a:r>
              <a:rPr lang="en-US" dirty="0"/>
              <a:t>Generates customizable reports for managers, providing detailed insights.</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Database: </a:t>
            </a:r>
            <a:r>
              <a:rPr lang="en-US" dirty="0"/>
              <a:t>All data is stored in MongoDB Atlas, which offers a scalable cloud-based solution for storing user profiles, time logs, project data, and notifications. The database structure is optimized for performance, ensuring that data retrieval is fast and efficient, even with large datasets.</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Data flow: </a:t>
            </a:r>
            <a:r>
              <a:rPr lang="en-US" dirty="0"/>
              <a:t>The data flow starts when a user interacts with the web application. The API Gateway forwards their request to the relevant service, such as logging time or generating reports. Each microservice performs its task and stores or retrieves data from the MongoDB Atlas database.</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8"/>
        <p:cNvGrpSpPr/>
        <p:nvPr/>
      </p:nvGrpSpPr>
      <p:grpSpPr>
        <a:xfrm>
          <a:off x="0" y="0"/>
          <a:ext cx="0" cy="0"/>
          <a:chOff x="0" y="0"/>
          <a:chExt cx="0" cy="0"/>
        </a:xfrm>
      </p:grpSpPr>
      <p:sp>
        <p:nvSpPr>
          <p:cNvPr id="1689" name="Google Shape;1689;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0" name="Google Shape;1690;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Backend technologies</a:t>
            </a:r>
          </a:p>
          <a:p>
            <a:pPr marL="0" lvl="0" indent="0" algn="l" rtl="0">
              <a:spcBef>
                <a:spcPts val="0"/>
              </a:spcBef>
              <a:spcAft>
                <a:spcPts val="0"/>
              </a:spcAft>
              <a:buNone/>
            </a:pPr>
            <a:endParaRPr lang="en-US" dirty="0"/>
          </a:p>
          <a:p>
            <a:pPr marL="171450" lvl="0" indent="-171450" algn="l" rtl="0">
              <a:spcBef>
                <a:spcPts val="0"/>
              </a:spcBef>
              <a:spcAft>
                <a:spcPts val="0"/>
              </a:spcAft>
            </a:pPr>
            <a:r>
              <a:rPr lang="en-US" dirty="0"/>
              <a:t>For the backend, I used the Django framework, a Python-based web framework known for its security and scalability. Django handles all the core business logic, including managing time logs, user authentication, and administrative tasks. To ensure secure access to the system, I implemented JWT-based authentication. This method allows us to authenticate users with a JSON Web Token (JWT), which ensures that only authorized users can access the application and perform their tasks.</a:t>
            </a:r>
          </a:p>
          <a:p>
            <a:pPr marL="171450" lvl="0" indent="-171450" algn="l" rtl="0">
              <a:spcBef>
                <a:spcPts val="0"/>
              </a:spcBef>
              <a:spcAft>
                <a:spcPts val="0"/>
              </a:spcAft>
            </a:pPr>
            <a:endParaRPr lang="en-US" dirty="0"/>
          </a:p>
          <a:p>
            <a:pPr marL="171450" lvl="0" indent="-171450" algn="l" rtl="0">
              <a:spcBef>
                <a:spcPts val="0"/>
              </a:spcBef>
              <a:spcAft>
                <a:spcPts val="0"/>
              </a:spcAft>
            </a:pPr>
            <a:r>
              <a:rPr lang="en-US" b="1" dirty="0"/>
              <a:t>Frontend technologies: </a:t>
            </a:r>
            <a:r>
              <a:rPr lang="en-US" dirty="0"/>
              <a:t>On the frontend, I used React.js, which offers a responsive and interactive user interface. </a:t>
            </a:r>
            <a:r>
              <a:rPr lang="en-US" dirty="0" err="1"/>
              <a:t>React’s</a:t>
            </a:r>
            <a:r>
              <a:rPr lang="en-US" dirty="0"/>
              <a:t> component-based architecture allowed me to build a modular UI that is easy to update and maintain. Key functionalities, such as clocking in/out, managing projects, and generating reports, are all handled through </a:t>
            </a:r>
            <a:r>
              <a:rPr lang="en-US" dirty="0" err="1"/>
              <a:t>React's</a:t>
            </a:r>
            <a:r>
              <a:rPr lang="en-US" dirty="0"/>
              <a:t> dynamic features.</a:t>
            </a:r>
          </a:p>
          <a:p>
            <a:pPr marL="171450" lvl="0" indent="-171450" algn="l" rtl="0">
              <a:spcBef>
                <a:spcPts val="0"/>
              </a:spcBef>
              <a:spcAft>
                <a:spcPts val="0"/>
              </a:spcAft>
            </a:pPr>
            <a:r>
              <a:rPr lang="en-US" b="1" dirty="0"/>
              <a:t>Database choice: </a:t>
            </a:r>
            <a:r>
              <a:rPr lang="en-US" dirty="0"/>
              <a:t>For data storage, I used MongoDB Atlas, a cloud-based NoSQL database. MongoDB is highly scalable, which makes it ideal for handling large datasets like time logs and user data. The cloud-hosted solution ensures that the system can handle high traffic loads efficiently without compromising performance.</a:t>
            </a:r>
          </a:p>
          <a:p>
            <a:pPr marL="171450" lvl="0" indent="-171450" algn="l" rtl="0">
              <a:spcBef>
                <a:spcPts val="0"/>
              </a:spcBef>
              <a:spcAft>
                <a:spcPts val="0"/>
              </a:spcAft>
            </a:pPr>
            <a:r>
              <a:rPr lang="en-US" b="1" dirty="0"/>
              <a:t>Notification Service: </a:t>
            </a:r>
            <a:r>
              <a:rPr lang="en-US" dirty="0"/>
              <a:t>The Notification Service is event-driven, meaning it triggers alerts based on user actions. For example, if an employee forgets to log their time, the system automatically sends a reminder email. This keeps employees and managers informed in real time and helps ensure that time-tracking data is accurate and up to date.</a:t>
            </a:r>
          </a:p>
          <a:p>
            <a:pPr marL="171450" lvl="0" indent="-171450" algn="l" rtl="0">
              <a:spcBef>
                <a:spcPts val="0"/>
              </a:spcBef>
              <a:spcAft>
                <a:spcPts val="0"/>
              </a:spcAft>
            </a:pPr>
            <a:r>
              <a:rPr lang="en-US" b="1" dirty="0"/>
              <a:t>Security Measures: </a:t>
            </a:r>
            <a:r>
              <a:rPr lang="en-US" dirty="0"/>
              <a:t>Data security is paramount in this system. The entire application uses HTTPS to encrypt data in transit, and MongoDB ensures that data is encrypted at rest. JWT tokens provide secure access control, preventing unauthorized users from accessing the application.</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6"/>
        <p:cNvGrpSpPr/>
        <p:nvPr/>
      </p:nvGrpSpPr>
      <p:grpSpPr>
        <a:xfrm>
          <a:off x="0" y="0"/>
          <a:ext cx="0" cy="0"/>
          <a:chOff x="0" y="0"/>
          <a:chExt cx="0" cy="0"/>
        </a:xfrm>
      </p:grpSpPr>
      <p:sp>
        <p:nvSpPr>
          <p:cNvPr id="1917" name="Google Shape;1917;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8" name="Google Shape;1918;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0" dirty="0"/>
              <a:t>Achievements:</a:t>
            </a:r>
          </a:p>
          <a:p>
            <a:pPr marL="158750" indent="0">
              <a:buNone/>
            </a:pPr>
            <a:r>
              <a:rPr lang="en-US" b="0" dirty="0"/>
              <a:t>This project achieved several key milestones:</a:t>
            </a:r>
          </a:p>
          <a:p>
            <a:pPr marL="457200" indent="-298450"/>
            <a:r>
              <a:rPr lang="en-US" b="1" dirty="0"/>
              <a:t>Scalability: </a:t>
            </a:r>
            <a:r>
              <a:rPr lang="en-US" b="0" dirty="0"/>
              <a:t>By using a microservices architecture and MongoDB Atlas for cloud storage, the system can easily scale to handle more users and larger datasets without affecting performance.</a:t>
            </a:r>
          </a:p>
          <a:p>
            <a:pPr marL="457200" indent="-298450"/>
            <a:r>
              <a:rPr lang="en-US" b="1" dirty="0"/>
              <a:t>Security: </a:t>
            </a:r>
            <a:r>
              <a:rPr lang="en-US" b="0" dirty="0"/>
              <a:t>The implementation of JWT-based authentication and encrypted data storage ensures that all user data remains secure. The use of HTTPS also ensures data security during transmission.</a:t>
            </a:r>
          </a:p>
          <a:p>
            <a:pPr marL="457200" indent="-298450"/>
            <a:r>
              <a:rPr lang="en-US" b="1" dirty="0"/>
              <a:t>User-Friendly Interface: </a:t>
            </a:r>
            <a:r>
              <a:rPr lang="en-US" b="0" dirty="0"/>
              <a:t>The frontend, built using React, provides a responsive and intuitive interface, making it easy for both employees and managers to use the system effectively.</a:t>
            </a:r>
          </a:p>
          <a:p>
            <a:pPr marL="158750" indent="0">
              <a:buNone/>
            </a:pPr>
            <a:endParaRPr lang="en-US" b="0" dirty="0"/>
          </a:p>
          <a:p>
            <a:pPr marL="158750" indent="0">
              <a:buNone/>
            </a:pPr>
            <a:r>
              <a:rPr lang="en-US" b="0" dirty="0"/>
              <a:t>Challenges: However, there were also some challenges:</a:t>
            </a:r>
          </a:p>
          <a:p>
            <a:pPr marL="158750" indent="0">
              <a:buNone/>
            </a:pPr>
            <a:endParaRPr lang="en-US" b="0" dirty="0"/>
          </a:p>
          <a:p>
            <a:pPr marL="457200" indent="-298450"/>
            <a:r>
              <a:rPr lang="en-US" b="1" dirty="0"/>
              <a:t>Notification Overload: </a:t>
            </a:r>
            <a:r>
              <a:rPr lang="en-US" b="0" dirty="0"/>
              <a:t>During testing, we realized that too many notifications could overwhelm users. We had to adjust the frequency of notifications to ensure they were helpful and not intrusive.</a:t>
            </a:r>
          </a:p>
          <a:p>
            <a:pPr marL="457200" indent="-298450"/>
            <a:endParaRPr lang="en-US" b="1" dirty="0"/>
          </a:p>
          <a:p>
            <a:pPr marL="457200" indent="-298450"/>
            <a:r>
              <a:rPr lang="en-US" b="1" dirty="0"/>
              <a:t>Handling Large Datasets: </a:t>
            </a:r>
            <a:r>
              <a:rPr lang="en-US" b="0" dirty="0"/>
              <a:t>As the amount of time logs and project data increased, ensuring fast performance became a challenge. Optimizing the database queries and scaling MongoDB Atlas was necessary to keep the system </a:t>
            </a:r>
            <a:r>
              <a:rPr lang="en-US" b="0" dirty="0" err="1"/>
              <a:t>responsive.Testing</a:t>
            </a:r>
            <a:r>
              <a:rPr lang="en-US" b="0" dirty="0"/>
              <a:t> </a:t>
            </a:r>
            <a:r>
              <a:rPr lang="en-US" b="0" dirty="0" err="1"/>
              <a:t>Results:Testing</a:t>
            </a:r>
            <a:r>
              <a:rPr lang="en-US" b="0" dirty="0"/>
              <a:t> of the system yielded positive results</a:t>
            </a:r>
          </a:p>
          <a:p>
            <a:pPr marL="457200" indent="-298450"/>
            <a:endParaRPr lang="en-US" b="0" dirty="0"/>
          </a:p>
          <a:p>
            <a:pPr marL="457200" indent="-298450"/>
            <a:r>
              <a:rPr lang="en-US" b="1" dirty="0"/>
              <a:t>Functionality: </a:t>
            </a:r>
            <a:r>
              <a:rPr lang="en-US" b="0" dirty="0"/>
              <a:t>The core features of the system, including time logging, project management, and reporting, passed functionality tests.	</a:t>
            </a:r>
          </a:p>
          <a:p>
            <a:pPr marL="457200" indent="-298450"/>
            <a:r>
              <a:rPr lang="en-US" b="1" dirty="0"/>
              <a:t>Performance: </a:t>
            </a:r>
            <a:r>
              <a:rPr lang="en-US" b="0" dirty="0"/>
              <a:t>Under load, the system maintained good performance, even with larger datasets. MongoDB Atlas allowed for seamless scaling, and the React frontend remained responsive</a:t>
            </a:r>
          </a:p>
          <a:p>
            <a:pPr marL="158750" indent="0">
              <a:buNone/>
            </a:pPr>
            <a:endParaRPr lang="en-US" b="0" dirty="0"/>
          </a:p>
          <a:p>
            <a:pPr marL="158750" indent="0">
              <a:buNone/>
            </a:pPr>
            <a:r>
              <a:rPr lang="en-US" b="0" dirty="0"/>
              <a:t>Key Findings:</a:t>
            </a:r>
          </a:p>
          <a:p>
            <a:pPr marL="158750" indent="0">
              <a:buNone/>
            </a:pPr>
            <a:endParaRPr lang="en-US" b="0" dirty="0"/>
          </a:p>
          <a:p>
            <a:pPr marL="158750" indent="0">
              <a:buNone/>
            </a:pPr>
            <a:r>
              <a:rPr lang="en-US" b="0" dirty="0"/>
              <a:t>Overall, the system provides a robust solution for employee time tracking and project management. It addresses key pain points such as security, scalability, and usability, though improvements can be made in notification management and performance optimization.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Conclusion: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conclusion, this project successfully developed a scalable, secure, and user-friendly solution for employee time tracking and project management. The use of microservices architecture, a responsive React frontend, and MongoDB Atlas as the cloud database ensured that the system could handle a growing number of users and large datasets </a:t>
            </a:r>
            <a:r>
              <a:rPr lang="en-US" dirty="0" err="1"/>
              <a:t>efficiently.The</a:t>
            </a:r>
            <a:r>
              <a:rPr lang="en-US" dirty="0"/>
              <a:t> system addresses the key challenges of traditional time-tracking systems by providing automation, real-time notifications, and detailed reporting features, all while ensuring data security with JWT-based authentication and HTTPS.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Future Work:</a:t>
            </a:r>
          </a:p>
          <a:p>
            <a:pPr marL="0" lvl="0" indent="0" algn="l" rtl="0">
              <a:spcBef>
                <a:spcPts val="0"/>
              </a:spcBef>
              <a:spcAft>
                <a:spcPts val="0"/>
              </a:spcAft>
              <a:buNone/>
            </a:pPr>
            <a:r>
              <a:rPr lang="en-US" dirty="0"/>
              <a:t>While the project met its core objectives, there are several areas for future improvements and enhancements:</a:t>
            </a:r>
          </a:p>
          <a:p>
            <a:pPr marL="0" lvl="0" indent="0" algn="l" rtl="0">
              <a:spcBef>
                <a:spcPts val="0"/>
              </a:spcBef>
              <a:spcAft>
                <a:spcPts val="0"/>
              </a:spcAft>
              <a:buNone/>
            </a:pPr>
            <a:endParaRPr lang="en-US" dirty="0"/>
          </a:p>
          <a:p>
            <a:pPr marL="171450" lvl="0" indent="-171450" algn="l" rtl="0">
              <a:spcBef>
                <a:spcPts val="0"/>
              </a:spcBef>
              <a:spcAft>
                <a:spcPts val="0"/>
              </a:spcAft>
            </a:pPr>
            <a:r>
              <a:rPr lang="en-US" b="1" dirty="0"/>
              <a:t>Mobile Application Development:</a:t>
            </a:r>
          </a:p>
          <a:p>
            <a:pPr marL="457200" lvl="1" indent="0" algn="l" rtl="0">
              <a:spcBef>
                <a:spcPts val="0"/>
              </a:spcBef>
              <a:spcAft>
                <a:spcPts val="0"/>
              </a:spcAft>
              <a:buNone/>
            </a:pPr>
            <a:r>
              <a:rPr lang="en-US" dirty="0"/>
              <a:t>One of the next logical steps is to develop a dedicated mobile app using React Native. This will allow users to manage their time logs and projects on the go, further enhancing accessibility and convenience.</a:t>
            </a:r>
          </a:p>
          <a:p>
            <a:pPr marL="171450" lvl="0" indent="-171450" algn="l" rtl="0">
              <a:spcBef>
                <a:spcPts val="0"/>
              </a:spcBef>
              <a:spcAft>
                <a:spcPts val="0"/>
              </a:spcAft>
            </a:pPr>
            <a:r>
              <a:rPr lang="en-US" b="1" dirty="0"/>
              <a:t>Predictive Analytics:</a:t>
            </a:r>
          </a:p>
          <a:p>
            <a:pPr marL="457200" lvl="1" indent="0" algn="l" rtl="0">
              <a:spcBef>
                <a:spcPts val="0"/>
              </a:spcBef>
              <a:spcAft>
                <a:spcPts val="0"/>
              </a:spcAft>
              <a:buNone/>
            </a:pPr>
            <a:r>
              <a:rPr lang="en-US" dirty="0"/>
              <a:t>Integrating machine learning algorithms into the system could provide predictive insights into employee performance, helping managers make more informed decisions based on historical data.</a:t>
            </a:r>
          </a:p>
          <a:p>
            <a:pPr marL="171450" lvl="0" indent="-171450" algn="l" rtl="0">
              <a:spcBef>
                <a:spcPts val="0"/>
              </a:spcBef>
              <a:spcAft>
                <a:spcPts val="0"/>
              </a:spcAft>
            </a:pPr>
            <a:r>
              <a:rPr lang="en-US" b="1" dirty="0"/>
              <a:t>Advanced Role-Based Access Control (RBAC):</a:t>
            </a:r>
          </a:p>
          <a:p>
            <a:pPr marL="457200" lvl="1" indent="0" algn="l" rtl="0">
              <a:spcBef>
                <a:spcPts val="0"/>
              </a:spcBef>
              <a:spcAft>
                <a:spcPts val="0"/>
              </a:spcAft>
              <a:buNone/>
            </a:pPr>
            <a:r>
              <a:rPr lang="en-US" dirty="0"/>
              <a:t>Implementing finer-grained role-based access control (RBAC) will allow for more precise permissions, ensuring that users only have access to the specific parts of the system relevant to their role.</a:t>
            </a:r>
          </a:p>
          <a:p>
            <a:pPr marL="171450" lvl="0" indent="-171450" algn="l" rtl="0">
              <a:spcBef>
                <a:spcPts val="0"/>
              </a:spcBef>
              <a:spcAft>
                <a:spcPts val="0"/>
              </a:spcAft>
            </a:pPr>
            <a:r>
              <a:rPr lang="en-US" b="1" dirty="0"/>
              <a:t>Real-Time Collaboration:</a:t>
            </a:r>
          </a:p>
          <a:p>
            <a:pPr marL="457200" lvl="1" indent="0" algn="l" rtl="0">
              <a:spcBef>
                <a:spcPts val="0"/>
              </a:spcBef>
              <a:spcAft>
                <a:spcPts val="0"/>
              </a:spcAft>
              <a:buNone/>
            </a:pPr>
            <a:r>
              <a:rPr lang="en-US" dirty="0"/>
              <a:t>Adding features like real-time collaboration, where employees can communicate and share progress on tasks within the platform, would make the system even more robust and efficient for project management.</a:t>
            </a:r>
          </a:p>
          <a:p>
            <a:pPr marL="171450" lvl="0" indent="-171450" algn="l" rtl="0">
              <a:spcBef>
                <a:spcPts val="0"/>
              </a:spcBef>
              <a:spcAft>
                <a:spcPts val="0"/>
              </a:spcAft>
            </a:pPr>
            <a:r>
              <a:rPr lang="en-US" b="1" dirty="0"/>
              <a:t>Third-Party Tool Integration:</a:t>
            </a:r>
          </a:p>
          <a:p>
            <a:pPr marL="457200" lvl="1" indent="0" algn="l" rtl="0">
              <a:spcBef>
                <a:spcPts val="0"/>
              </a:spcBef>
              <a:spcAft>
                <a:spcPts val="0"/>
              </a:spcAft>
              <a:buNone/>
            </a:pPr>
            <a:r>
              <a:rPr lang="en-US" dirty="0"/>
              <a:t>Future versions of the system could benefit from integration with third-party tools such as Slack or Google Calendar, allowing for better communication and scheduling within </a:t>
            </a:r>
            <a:r>
              <a:rPr lang="en-US" dirty="0" err="1"/>
              <a:t>teams.Call</a:t>
            </a:r>
            <a:r>
              <a:rPr lang="en-US" dirty="0"/>
              <a:t> to </a:t>
            </a:r>
            <a:r>
              <a:rPr lang="en-US" dirty="0" err="1"/>
              <a:t>Action:This</a:t>
            </a:r>
            <a:r>
              <a:rPr lang="en-US" dirty="0"/>
              <a:t> concludes my presentation. Thank you for your time and attention. I’m happy to answer any questions you may have.</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518850" y="392550"/>
            <a:ext cx="8106300" cy="4358400"/>
            <a:chOff x="518850" y="392550"/>
            <a:chExt cx="8106300" cy="4358400"/>
          </a:xfrm>
        </p:grpSpPr>
        <p:grpSp>
          <p:nvGrpSpPr>
            <p:cNvPr id="10" name="Google Shape;10;p2"/>
            <p:cNvGrpSpPr/>
            <p:nvPr/>
          </p:nvGrpSpPr>
          <p:grpSpPr>
            <a:xfrm>
              <a:off x="518850" y="392550"/>
              <a:ext cx="8106300" cy="396000"/>
              <a:chOff x="518850" y="385283"/>
              <a:chExt cx="8106300" cy="396000"/>
            </a:xfrm>
          </p:grpSpPr>
          <p:cxnSp>
            <p:nvCxnSpPr>
              <p:cNvPr id="11" name="Google Shape;11;p2"/>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3" name="Google Shape;13;p2"/>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4" name="Google Shape;14;p2"/>
            <p:cNvGrpSpPr/>
            <p:nvPr/>
          </p:nvGrpSpPr>
          <p:grpSpPr>
            <a:xfrm rot="10800000">
              <a:off x="518850" y="4354950"/>
              <a:ext cx="8106300" cy="396000"/>
              <a:chOff x="518850" y="385283"/>
              <a:chExt cx="8106300" cy="396000"/>
            </a:xfrm>
          </p:grpSpPr>
          <p:cxnSp>
            <p:nvCxnSpPr>
              <p:cNvPr id="15" name="Google Shape;15;p2"/>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16;p2"/>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7" name="Google Shape;17;p2"/>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8" name="Google Shape;18;p2"/>
          <p:cNvSpPr txBox="1">
            <a:spLocks noGrp="1"/>
          </p:cNvSpPr>
          <p:nvPr>
            <p:ph type="ctrTitle"/>
          </p:nvPr>
        </p:nvSpPr>
        <p:spPr>
          <a:xfrm>
            <a:off x="713225" y="1252927"/>
            <a:ext cx="4370100" cy="21513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9" name="Google Shape;19;p2"/>
          <p:cNvSpPr txBox="1">
            <a:spLocks noGrp="1"/>
          </p:cNvSpPr>
          <p:nvPr>
            <p:ph type="subTitle" idx="1"/>
          </p:nvPr>
        </p:nvSpPr>
        <p:spPr>
          <a:xfrm>
            <a:off x="713225" y="3414773"/>
            <a:ext cx="43701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93"/>
        <p:cNvGrpSpPr/>
        <p:nvPr/>
      </p:nvGrpSpPr>
      <p:grpSpPr>
        <a:xfrm>
          <a:off x="0" y="0"/>
          <a:ext cx="0" cy="0"/>
          <a:chOff x="0" y="0"/>
          <a:chExt cx="0" cy="0"/>
        </a:xfrm>
      </p:grpSpPr>
      <p:sp>
        <p:nvSpPr>
          <p:cNvPr id="194" name="Google Shape;194;p17"/>
          <p:cNvSpPr txBox="1">
            <a:spLocks noGrp="1"/>
          </p:cNvSpPr>
          <p:nvPr>
            <p:ph type="subTitle" idx="1"/>
          </p:nvPr>
        </p:nvSpPr>
        <p:spPr>
          <a:xfrm>
            <a:off x="720000" y="1710171"/>
            <a:ext cx="2162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5" name="Google Shape;195;p17"/>
          <p:cNvSpPr txBox="1">
            <a:spLocks noGrp="1"/>
          </p:cNvSpPr>
          <p:nvPr>
            <p:ph type="subTitle" idx="2"/>
          </p:nvPr>
        </p:nvSpPr>
        <p:spPr>
          <a:xfrm>
            <a:off x="3490950" y="1710149"/>
            <a:ext cx="2162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6" name="Google Shape;196;p17"/>
          <p:cNvSpPr txBox="1">
            <a:spLocks noGrp="1"/>
          </p:cNvSpPr>
          <p:nvPr>
            <p:ph type="subTitle" idx="3"/>
          </p:nvPr>
        </p:nvSpPr>
        <p:spPr>
          <a:xfrm>
            <a:off x="720000" y="3498800"/>
            <a:ext cx="2162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7" name="Google Shape;197;p17"/>
          <p:cNvSpPr txBox="1">
            <a:spLocks noGrp="1"/>
          </p:cNvSpPr>
          <p:nvPr>
            <p:ph type="subTitle" idx="4"/>
          </p:nvPr>
        </p:nvSpPr>
        <p:spPr>
          <a:xfrm>
            <a:off x="3490950" y="3498796"/>
            <a:ext cx="2162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8" name="Google Shape;198;p17"/>
          <p:cNvSpPr txBox="1">
            <a:spLocks noGrp="1"/>
          </p:cNvSpPr>
          <p:nvPr>
            <p:ph type="subTitle" idx="5"/>
          </p:nvPr>
        </p:nvSpPr>
        <p:spPr>
          <a:xfrm>
            <a:off x="6268669" y="1710149"/>
            <a:ext cx="2162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9" name="Google Shape;199;p17"/>
          <p:cNvSpPr txBox="1">
            <a:spLocks noGrp="1"/>
          </p:cNvSpPr>
          <p:nvPr>
            <p:ph type="subTitle" idx="6"/>
          </p:nvPr>
        </p:nvSpPr>
        <p:spPr>
          <a:xfrm>
            <a:off x="6268669" y="3498796"/>
            <a:ext cx="2162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0" name="Google Shape;200;p17"/>
          <p:cNvSpPr txBox="1">
            <a:spLocks noGrp="1"/>
          </p:cNvSpPr>
          <p:nvPr>
            <p:ph type="subTitle" idx="7"/>
          </p:nvPr>
        </p:nvSpPr>
        <p:spPr>
          <a:xfrm>
            <a:off x="720000" y="1017725"/>
            <a:ext cx="21621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01" name="Google Shape;201;p17"/>
          <p:cNvSpPr txBox="1">
            <a:spLocks noGrp="1"/>
          </p:cNvSpPr>
          <p:nvPr>
            <p:ph type="subTitle" idx="8"/>
          </p:nvPr>
        </p:nvSpPr>
        <p:spPr>
          <a:xfrm>
            <a:off x="3490950" y="1017725"/>
            <a:ext cx="21621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02" name="Google Shape;202;p17"/>
          <p:cNvSpPr txBox="1">
            <a:spLocks noGrp="1"/>
          </p:cNvSpPr>
          <p:nvPr>
            <p:ph type="subTitle" idx="9"/>
          </p:nvPr>
        </p:nvSpPr>
        <p:spPr>
          <a:xfrm>
            <a:off x="6268669" y="1017725"/>
            <a:ext cx="21621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03" name="Google Shape;203;p17"/>
          <p:cNvSpPr txBox="1">
            <a:spLocks noGrp="1"/>
          </p:cNvSpPr>
          <p:nvPr>
            <p:ph type="subTitle" idx="13"/>
          </p:nvPr>
        </p:nvSpPr>
        <p:spPr>
          <a:xfrm>
            <a:off x="720000" y="2803097"/>
            <a:ext cx="21621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04" name="Google Shape;204;p17"/>
          <p:cNvSpPr txBox="1">
            <a:spLocks noGrp="1"/>
          </p:cNvSpPr>
          <p:nvPr>
            <p:ph type="subTitle" idx="14"/>
          </p:nvPr>
        </p:nvSpPr>
        <p:spPr>
          <a:xfrm>
            <a:off x="3490950" y="2803097"/>
            <a:ext cx="21621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05" name="Google Shape;205;p17"/>
          <p:cNvSpPr txBox="1">
            <a:spLocks noGrp="1"/>
          </p:cNvSpPr>
          <p:nvPr>
            <p:ph type="subTitle" idx="15"/>
          </p:nvPr>
        </p:nvSpPr>
        <p:spPr>
          <a:xfrm>
            <a:off x="6268669" y="2803097"/>
            <a:ext cx="21621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206" name="Google Shape;206;p17"/>
          <p:cNvGrpSpPr/>
          <p:nvPr/>
        </p:nvGrpSpPr>
        <p:grpSpPr>
          <a:xfrm>
            <a:off x="518850" y="392550"/>
            <a:ext cx="8106300" cy="4358400"/>
            <a:chOff x="518850" y="392550"/>
            <a:chExt cx="8106300" cy="4358400"/>
          </a:xfrm>
        </p:grpSpPr>
        <p:grpSp>
          <p:nvGrpSpPr>
            <p:cNvPr id="207" name="Google Shape;207;p17"/>
            <p:cNvGrpSpPr/>
            <p:nvPr/>
          </p:nvGrpSpPr>
          <p:grpSpPr>
            <a:xfrm>
              <a:off x="518850" y="392550"/>
              <a:ext cx="8106300" cy="396000"/>
              <a:chOff x="518850" y="385283"/>
              <a:chExt cx="8106300" cy="396000"/>
            </a:xfrm>
          </p:grpSpPr>
          <p:cxnSp>
            <p:nvCxnSpPr>
              <p:cNvPr id="208" name="Google Shape;208;p1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09" name="Google Shape;209;p1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10" name="Google Shape;210;p1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211" name="Google Shape;211;p17"/>
            <p:cNvGrpSpPr/>
            <p:nvPr/>
          </p:nvGrpSpPr>
          <p:grpSpPr>
            <a:xfrm rot="10800000">
              <a:off x="518850" y="4354950"/>
              <a:ext cx="8106300" cy="396000"/>
              <a:chOff x="518850" y="385283"/>
              <a:chExt cx="8106300" cy="396000"/>
            </a:xfrm>
          </p:grpSpPr>
          <p:cxnSp>
            <p:nvCxnSpPr>
              <p:cNvPr id="212" name="Google Shape;212;p1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13" name="Google Shape;213;p1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14" name="Google Shape;214;p1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215" name="Google Shape;215;p17"/>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9"/>
        <p:cNvGrpSpPr/>
        <p:nvPr/>
      </p:nvGrpSpPr>
      <p:grpSpPr>
        <a:xfrm>
          <a:off x="0" y="0"/>
          <a:ext cx="0" cy="0"/>
          <a:chOff x="0" y="0"/>
          <a:chExt cx="0" cy="0"/>
        </a:xfrm>
      </p:grpSpPr>
      <p:grpSp>
        <p:nvGrpSpPr>
          <p:cNvPr id="230" name="Google Shape;230;p19"/>
          <p:cNvGrpSpPr/>
          <p:nvPr/>
        </p:nvGrpSpPr>
        <p:grpSpPr>
          <a:xfrm>
            <a:off x="518850" y="392550"/>
            <a:ext cx="8106300" cy="4358400"/>
            <a:chOff x="518850" y="392550"/>
            <a:chExt cx="8106300" cy="4358400"/>
          </a:xfrm>
        </p:grpSpPr>
        <p:grpSp>
          <p:nvGrpSpPr>
            <p:cNvPr id="231" name="Google Shape;231;p19"/>
            <p:cNvGrpSpPr/>
            <p:nvPr/>
          </p:nvGrpSpPr>
          <p:grpSpPr>
            <a:xfrm>
              <a:off x="518850" y="392550"/>
              <a:ext cx="8106300" cy="396000"/>
              <a:chOff x="518850" y="385283"/>
              <a:chExt cx="8106300" cy="396000"/>
            </a:xfrm>
          </p:grpSpPr>
          <p:cxnSp>
            <p:nvCxnSpPr>
              <p:cNvPr id="232" name="Google Shape;232;p1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33" name="Google Shape;233;p1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34" name="Google Shape;234;p1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235" name="Google Shape;235;p19"/>
            <p:cNvGrpSpPr/>
            <p:nvPr/>
          </p:nvGrpSpPr>
          <p:grpSpPr>
            <a:xfrm rot="10800000">
              <a:off x="518850" y="4354950"/>
              <a:ext cx="8106300" cy="396000"/>
              <a:chOff x="518850" y="385283"/>
              <a:chExt cx="8106300" cy="396000"/>
            </a:xfrm>
          </p:grpSpPr>
          <p:cxnSp>
            <p:nvCxnSpPr>
              <p:cNvPr id="236" name="Google Shape;236;p1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1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38" name="Google Shape;238;p1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grpSp>
        <p:nvGrpSpPr>
          <p:cNvPr id="239" name="Google Shape;239;p19"/>
          <p:cNvGrpSpPr/>
          <p:nvPr/>
        </p:nvGrpSpPr>
        <p:grpSpPr>
          <a:xfrm>
            <a:off x="518845" y="755087"/>
            <a:ext cx="3381109" cy="3633336"/>
            <a:chOff x="1742895" y="795775"/>
            <a:chExt cx="3381109" cy="3633336"/>
          </a:xfrm>
        </p:grpSpPr>
        <p:sp>
          <p:nvSpPr>
            <p:cNvPr id="240" name="Google Shape;240;p19"/>
            <p:cNvSpPr/>
            <p:nvPr/>
          </p:nvSpPr>
          <p:spPr>
            <a:xfrm>
              <a:off x="1913656" y="3200832"/>
              <a:ext cx="38942" cy="38942"/>
            </a:xfrm>
            <a:custGeom>
              <a:avLst/>
              <a:gdLst/>
              <a:ahLst/>
              <a:cxnLst/>
              <a:rect l="l" t="t" r="r" b="b"/>
              <a:pathLst>
                <a:path w="660" h="660" extrusionOk="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a:off x="1910411" y="3196997"/>
              <a:ext cx="46022" cy="46081"/>
            </a:xfrm>
            <a:custGeom>
              <a:avLst/>
              <a:gdLst/>
              <a:ahLst/>
              <a:cxnLst/>
              <a:rect l="l" t="t" r="r" b="b"/>
              <a:pathLst>
                <a:path w="780" h="781" extrusionOk="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 name="Google Shape;242;p19"/>
            <p:cNvGrpSpPr/>
            <p:nvPr/>
          </p:nvGrpSpPr>
          <p:grpSpPr>
            <a:xfrm>
              <a:off x="1742895" y="947116"/>
              <a:ext cx="1986215" cy="3269968"/>
              <a:chOff x="6934075" y="1778325"/>
              <a:chExt cx="689275" cy="1134775"/>
            </a:xfrm>
          </p:grpSpPr>
          <p:sp>
            <p:nvSpPr>
              <p:cNvPr id="243" name="Google Shape;243;p19"/>
              <p:cNvSpPr/>
              <p:nvPr/>
            </p:nvSpPr>
            <p:spPr>
              <a:xfrm>
                <a:off x="7486500" y="2665625"/>
                <a:ext cx="136850" cy="66125"/>
              </a:xfrm>
              <a:custGeom>
                <a:avLst/>
                <a:gdLst/>
                <a:ahLst/>
                <a:cxnLst/>
                <a:rect l="l" t="t" r="r" b="b"/>
                <a:pathLst>
                  <a:path w="5474" h="2645" extrusionOk="0">
                    <a:moveTo>
                      <a:pt x="5418" y="1"/>
                    </a:moveTo>
                    <a:cubicBezTo>
                      <a:pt x="5390" y="1"/>
                      <a:pt x="5363" y="28"/>
                      <a:pt x="5363" y="56"/>
                    </a:cubicBezTo>
                    <a:lnTo>
                      <a:pt x="5363" y="520"/>
                    </a:lnTo>
                    <a:cubicBezTo>
                      <a:pt x="5363" y="557"/>
                      <a:pt x="5390" y="576"/>
                      <a:pt x="5418" y="576"/>
                    </a:cubicBezTo>
                    <a:cubicBezTo>
                      <a:pt x="5446" y="576"/>
                      <a:pt x="5474" y="557"/>
                      <a:pt x="5474" y="520"/>
                    </a:cubicBezTo>
                    <a:lnTo>
                      <a:pt x="5474" y="56"/>
                    </a:lnTo>
                    <a:cubicBezTo>
                      <a:pt x="5474" y="28"/>
                      <a:pt x="5455" y="1"/>
                      <a:pt x="5418" y="1"/>
                    </a:cubicBezTo>
                    <a:close/>
                    <a:moveTo>
                      <a:pt x="5418" y="928"/>
                    </a:moveTo>
                    <a:cubicBezTo>
                      <a:pt x="5390" y="928"/>
                      <a:pt x="5363" y="956"/>
                      <a:pt x="5363" y="984"/>
                    </a:cubicBezTo>
                    <a:lnTo>
                      <a:pt x="5363" y="1448"/>
                    </a:lnTo>
                    <a:cubicBezTo>
                      <a:pt x="5363" y="1485"/>
                      <a:pt x="5390" y="1503"/>
                      <a:pt x="5418" y="1503"/>
                    </a:cubicBezTo>
                    <a:cubicBezTo>
                      <a:pt x="5446" y="1503"/>
                      <a:pt x="5474" y="1485"/>
                      <a:pt x="5474" y="1448"/>
                    </a:cubicBezTo>
                    <a:lnTo>
                      <a:pt x="5474" y="984"/>
                    </a:lnTo>
                    <a:cubicBezTo>
                      <a:pt x="5474" y="956"/>
                      <a:pt x="5455" y="928"/>
                      <a:pt x="5418" y="928"/>
                    </a:cubicBezTo>
                    <a:close/>
                    <a:moveTo>
                      <a:pt x="5418" y="1856"/>
                    </a:moveTo>
                    <a:cubicBezTo>
                      <a:pt x="5390" y="1856"/>
                      <a:pt x="5363" y="1884"/>
                      <a:pt x="5363" y="1912"/>
                    </a:cubicBezTo>
                    <a:lnTo>
                      <a:pt x="5363" y="2375"/>
                    </a:lnTo>
                    <a:cubicBezTo>
                      <a:pt x="5363" y="2413"/>
                      <a:pt x="5390" y="2431"/>
                      <a:pt x="5418" y="2431"/>
                    </a:cubicBezTo>
                    <a:cubicBezTo>
                      <a:pt x="5446" y="2431"/>
                      <a:pt x="5474" y="2413"/>
                      <a:pt x="5474" y="2375"/>
                    </a:cubicBezTo>
                    <a:lnTo>
                      <a:pt x="5474" y="1912"/>
                    </a:lnTo>
                    <a:cubicBezTo>
                      <a:pt x="5474" y="1884"/>
                      <a:pt x="5455" y="1856"/>
                      <a:pt x="5418" y="1856"/>
                    </a:cubicBezTo>
                    <a:close/>
                    <a:moveTo>
                      <a:pt x="56" y="2524"/>
                    </a:moveTo>
                    <a:cubicBezTo>
                      <a:pt x="28" y="2524"/>
                      <a:pt x="1" y="2552"/>
                      <a:pt x="1" y="2589"/>
                    </a:cubicBezTo>
                    <a:cubicBezTo>
                      <a:pt x="1" y="2617"/>
                      <a:pt x="28" y="2644"/>
                      <a:pt x="56" y="2644"/>
                    </a:cubicBezTo>
                    <a:lnTo>
                      <a:pt x="520" y="2644"/>
                    </a:lnTo>
                    <a:cubicBezTo>
                      <a:pt x="557" y="2644"/>
                      <a:pt x="585" y="2617"/>
                      <a:pt x="585" y="2589"/>
                    </a:cubicBezTo>
                    <a:cubicBezTo>
                      <a:pt x="585" y="2552"/>
                      <a:pt x="557" y="2524"/>
                      <a:pt x="520" y="2524"/>
                    </a:cubicBezTo>
                    <a:close/>
                    <a:moveTo>
                      <a:pt x="984" y="2524"/>
                    </a:moveTo>
                    <a:cubicBezTo>
                      <a:pt x="956" y="2524"/>
                      <a:pt x="928" y="2552"/>
                      <a:pt x="928" y="2589"/>
                    </a:cubicBezTo>
                    <a:cubicBezTo>
                      <a:pt x="928" y="2617"/>
                      <a:pt x="956" y="2644"/>
                      <a:pt x="984" y="2644"/>
                    </a:cubicBezTo>
                    <a:lnTo>
                      <a:pt x="1448" y="2644"/>
                    </a:lnTo>
                    <a:cubicBezTo>
                      <a:pt x="1485" y="2644"/>
                      <a:pt x="1513" y="2617"/>
                      <a:pt x="1513" y="2589"/>
                    </a:cubicBezTo>
                    <a:cubicBezTo>
                      <a:pt x="1513" y="2552"/>
                      <a:pt x="1485" y="2524"/>
                      <a:pt x="1448" y="2524"/>
                    </a:cubicBezTo>
                    <a:close/>
                    <a:moveTo>
                      <a:pt x="1912" y="2524"/>
                    </a:moveTo>
                    <a:cubicBezTo>
                      <a:pt x="1884" y="2524"/>
                      <a:pt x="1856" y="2552"/>
                      <a:pt x="1856" y="2589"/>
                    </a:cubicBezTo>
                    <a:cubicBezTo>
                      <a:pt x="1856" y="2617"/>
                      <a:pt x="1884" y="2644"/>
                      <a:pt x="1912" y="2644"/>
                    </a:cubicBezTo>
                    <a:lnTo>
                      <a:pt x="2375" y="2644"/>
                    </a:lnTo>
                    <a:cubicBezTo>
                      <a:pt x="2413" y="2644"/>
                      <a:pt x="2440" y="2617"/>
                      <a:pt x="2440" y="2589"/>
                    </a:cubicBezTo>
                    <a:cubicBezTo>
                      <a:pt x="2440" y="2552"/>
                      <a:pt x="2413" y="2524"/>
                      <a:pt x="2375" y="2524"/>
                    </a:cubicBezTo>
                    <a:close/>
                    <a:moveTo>
                      <a:pt x="2839" y="2524"/>
                    </a:moveTo>
                    <a:cubicBezTo>
                      <a:pt x="2812" y="2524"/>
                      <a:pt x="2784" y="2552"/>
                      <a:pt x="2784" y="2589"/>
                    </a:cubicBezTo>
                    <a:cubicBezTo>
                      <a:pt x="2784" y="2617"/>
                      <a:pt x="2812" y="2644"/>
                      <a:pt x="2839" y="2644"/>
                    </a:cubicBezTo>
                    <a:lnTo>
                      <a:pt x="3303" y="2644"/>
                    </a:lnTo>
                    <a:cubicBezTo>
                      <a:pt x="3340" y="2644"/>
                      <a:pt x="3368" y="2617"/>
                      <a:pt x="3368" y="2589"/>
                    </a:cubicBezTo>
                    <a:cubicBezTo>
                      <a:pt x="3368" y="2552"/>
                      <a:pt x="3340" y="2524"/>
                      <a:pt x="3303" y="2524"/>
                    </a:cubicBezTo>
                    <a:close/>
                    <a:moveTo>
                      <a:pt x="3767" y="2524"/>
                    </a:moveTo>
                    <a:cubicBezTo>
                      <a:pt x="3739" y="2524"/>
                      <a:pt x="3711" y="2552"/>
                      <a:pt x="3711" y="2589"/>
                    </a:cubicBezTo>
                    <a:cubicBezTo>
                      <a:pt x="3711" y="2617"/>
                      <a:pt x="3739" y="2644"/>
                      <a:pt x="3767" y="2644"/>
                    </a:cubicBezTo>
                    <a:lnTo>
                      <a:pt x="4231" y="2644"/>
                    </a:lnTo>
                    <a:cubicBezTo>
                      <a:pt x="4268" y="2644"/>
                      <a:pt x="4296" y="2617"/>
                      <a:pt x="4296" y="2589"/>
                    </a:cubicBezTo>
                    <a:cubicBezTo>
                      <a:pt x="4296" y="2552"/>
                      <a:pt x="4268" y="2524"/>
                      <a:pt x="4231" y="2524"/>
                    </a:cubicBezTo>
                    <a:close/>
                    <a:moveTo>
                      <a:pt x="4695" y="2524"/>
                    </a:moveTo>
                    <a:cubicBezTo>
                      <a:pt x="4667" y="2524"/>
                      <a:pt x="4639" y="2552"/>
                      <a:pt x="4639" y="2589"/>
                    </a:cubicBezTo>
                    <a:cubicBezTo>
                      <a:pt x="4639" y="2617"/>
                      <a:pt x="4667" y="2644"/>
                      <a:pt x="4695" y="2644"/>
                    </a:cubicBezTo>
                    <a:lnTo>
                      <a:pt x="5159" y="2644"/>
                    </a:lnTo>
                    <a:cubicBezTo>
                      <a:pt x="5196" y="2644"/>
                      <a:pt x="5223" y="2617"/>
                      <a:pt x="5223" y="2589"/>
                    </a:cubicBezTo>
                    <a:cubicBezTo>
                      <a:pt x="5223" y="2552"/>
                      <a:pt x="5196" y="2524"/>
                      <a:pt x="5159" y="25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7313500" y="2548975"/>
                <a:ext cx="85375" cy="41525"/>
              </a:xfrm>
              <a:custGeom>
                <a:avLst/>
                <a:gdLst/>
                <a:ahLst/>
                <a:cxnLst/>
                <a:rect l="l" t="t" r="r" b="b"/>
                <a:pathLst>
                  <a:path w="3415" h="1661" extrusionOk="0">
                    <a:moveTo>
                      <a:pt x="3358" y="0"/>
                    </a:moveTo>
                    <a:cubicBezTo>
                      <a:pt x="3321" y="0"/>
                      <a:pt x="3293" y="28"/>
                      <a:pt x="3293" y="65"/>
                    </a:cubicBezTo>
                    <a:lnTo>
                      <a:pt x="3293" y="260"/>
                    </a:lnTo>
                    <a:cubicBezTo>
                      <a:pt x="3293" y="297"/>
                      <a:pt x="3321" y="316"/>
                      <a:pt x="3358" y="316"/>
                    </a:cubicBezTo>
                    <a:cubicBezTo>
                      <a:pt x="3386" y="316"/>
                      <a:pt x="3414" y="297"/>
                      <a:pt x="3414" y="260"/>
                    </a:cubicBezTo>
                    <a:lnTo>
                      <a:pt x="3414" y="65"/>
                    </a:lnTo>
                    <a:cubicBezTo>
                      <a:pt x="3414" y="28"/>
                      <a:pt x="3386" y="0"/>
                      <a:pt x="3358" y="0"/>
                    </a:cubicBezTo>
                    <a:close/>
                    <a:moveTo>
                      <a:pt x="56" y="613"/>
                    </a:moveTo>
                    <a:cubicBezTo>
                      <a:pt x="28" y="613"/>
                      <a:pt x="0" y="641"/>
                      <a:pt x="0" y="668"/>
                    </a:cubicBezTo>
                    <a:lnTo>
                      <a:pt x="0" y="678"/>
                    </a:lnTo>
                    <a:cubicBezTo>
                      <a:pt x="0" y="706"/>
                      <a:pt x="28" y="733"/>
                      <a:pt x="56" y="733"/>
                    </a:cubicBezTo>
                    <a:lnTo>
                      <a:pt x="520" y="733"/>
                    </a:lnTo>
                    <a:cubicBezTo>
                      <a:pt x="548" y="733"/>
                      <a:pt x="575" y="706"/>
                      <a:pt x="575" y="668"/>
                    </a:cubicBezTo>
                    <a:cubicBezTo>
                      <a:pt x="575" y="641"/>
                      <a:pt x="548" y="613"/>
                      <a:pt x="520" y="613"/>
                    </a:cubicBezTo>
                    <a:close/>
                    <a:moveTo>
                      <a:pt x="984" y="613"/>
                    </a:moveTo>
                    <a:cubicBezTo>
                      <a:pt x="946" y="613"/>
                      <a:pt x="928" y="641"/>
                      <a:pt x="928" y="668"/>
                    </a:cubicBezTo>
                    <a:cubicBezTo>
                      <a:pt x="928" y="706"/>
                      <a:pt x="946" y="733"/>
                      <a:pt x="984" y="733"/>
                    </a:cubicBezTo>
                    <a:lnTo>
                      <a:pt x="1447" y="733"/>
                    </a:lnTo>
                    <a:cubicBezTo>
                      <a:pt x="1475" y="733"/>
                      <a:pt x="1503" y="706"/>
                      <a:pt x="1503" y="668"/>
                    </a:cubicBezTo>
                    <a:cubicBezTo>
                      <a:pt x="1503" y="641"/>
                      <a:pt x="1475" y="613"/>
                      <a:pt x="1447" y="613"/>
                    </a:cubicBezTo>
                    <a:close/>
                    <a:moveTo>
                      <a:pt x="1911" y="613"/>
                    </a:moveTo>
                    <a:cubicBezTo>
                      <a:pt x="1874" y="613"/>
                      <a:pt x="1856" y="641"/>
                      <a:pt x="1856" y="668"/>
                    </a:cubicBezTo>
                    <a:cubicBezTo>
                      <a:pt x="1856" y="706"/>
                      <a:pt x="1874" y="733"/>
                      <a:pt x="1911" y="733"/>
                    </a:cubicBezTo>
                    <a:lnTo>
                      <a:pt x="2375" y="733"/>
                    </a:lnTo>
                    <a:cubicBezTo>
                      <a:pt x="2403" y="733"/>
                      <a:pt x="2431" y="706"/>
                      <a:pt x="2431" y="668"/>
                    </a:cubicBezTo>
                    <a:cubicBezTo>
                      <a:pt x="2431" y="641"/>
                      <a:pt x="2403" y="613"/>
                      <a:pt x="2375" y="613"/>
                    </a:cubicBezTo>
                    <a:close/>
                    <a:moveTo>
                      <a:pt x="2839" y="613"/>
                    </a:moveTo>
                    <a:cubicBezTo>
                      <a:pt x="2802" y="613"/>
                      <a:pt x="2783" y="641"/>
                      <a:pt x="2783" y="668"/>
                    </a:cubicBezTo>
                    <a:cubicBezTo>
                      <a:pt x="2783" y="706"/>
                      <a:pt x="2802" y="733"/>
                      <a:pt x="2839" y="733"/>
                    </a:cubicBezTo>
                    <a:lnTo>
                      <a:pt x="3303" y="733"/>
                    </a:lnTo>
                    <a:cubicBezTo>
                      <a:pt x="3331" y="733"/>
                      <a:pt x="3358" y="706"/>
                      <a:pt x="3358" y="668"/>
                    </a:cubicBezTo>
                    <a:cubicBezTo>
                      <a:pt x="3358" y="641"/>
                      <a:pt x="3331" y="613"/>
                      <a:pt x="3303" y="613"/>
                    </a:cubicBezTo>
                    <a:close/>
                    <a:moveTo>
                      <a:pt x="56" y="1086"/>
                    </a:moveTo>
                    <a:cubicBezTo>
                      <a:pt x="28" y="1086"/>
                      <a:pt x="0" y="1104"/>
                      <a:pt x="0" y="1142"/>
                    </a:cubicBezTo>
                    <a:lnTo>
                      <a:pt x="0" y="1605"/>
                    </a:lnTo>
                    <a:cubicBezTo>
                      <a:pt x="0" y="1633"/>
                      <a:pt x="28" y="1661"/>
                      <a:pt x="56" y="1661"/>
                    </a:cubicBezTo>
                    <a:cubicBezTo>
                      <a:pt x="93" y="1661"/>
                      <a:pt x="121" y="1633"/>
                      <a:pt x="121" y="1605"/>
                    </a:cubicBezTo>
                    <a:lnTo>
                      <a:pt x="121" y="1142"/>
                    </a:lnTo>
                    <a:cubicBezTo>
                      <a:pt x="121" y="1104"/>
                      <a:pt x="93" y="1086"/>
                      <a:pt x="56" y="10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7252725" y="2143825"/>
                <a:ext cx="207600" cy="156800"/>
              </a:xfrm>
              <a:custGeom>
                <a:avLst/>
                <a:gdLst/>
                <a:ahLst/>
                <a:cxnLst/>
                <a:rect l="l" t="t" r="r" b="b"/>
                <a:pathLst>
                  <a:path w="8304" h="6272" extrusionOk="0">
                    <a:moveTo>
                      <a:pt x="56" y="0"/>
                    </a:moveTo>
                    <a:cubicBezTo>
                      <a:pt x="29" y="0"/>
                      <a:pt x="1" y="28"/>
                      <a:pt x="1" y="56"/>
                    </a:cubicBezTo>
                    <a:lnTo>
                      <a:pt x="1" y="520"/>
                    </a:lnTo>
                    <a:cubicBezTo>
                      <a:pt x="1" y="557"/>
                      <a:pt x="29" y="575"/>
                      <a:pt x="56" y="575"/>
                    </a:cubicBezTo>
                    <a:cubicBezTo>
                      <a:pt x="94" y="575"/>
                      <a:pt x="112" y="557"/>
                      <a:pt x="112" y="520"/>
                    </a:cubicBezTo>
                    <a:lnTo>
                      <a:pt x="112" y="56"/>
                    </a:lnTo>
                    <a:cubicBezTo>
                      <a:pt x="112" y="28"/>
                      <a:pt x="94" y="0"/>
                      <a:pt x="56" y="0"/>
                    </a:cubicBezTo>
                    <a:close/>
                    <a:moveTo>
                      <a:pt x="56" y="928"/>
                    </a:moveTo>
                    <a:cubicBezTo>
                      <a:pt x="29" y="928"/>
                      <a:pt x="1" y="956"/>
                      <a:pt x="1" y="984"/>
                    </a:cubicBezTo>
                    <a:lnTo>
                      <a:pt x="1" y="1447"/>
                    </a:lnTo>
                    <a:cubicBezTo>
                      <a:pt x="1" y="1484"/>
                      <a:pt x="29" y="1503"/>
                      <a:pt x="56" y="1503"/>
                    </a:cubicBezTo>
                    <a:cubicBezTo>
                      <a:pt x="94" y="1503"/>
                      <a:pt x="112" y="1484"/>
                      <a:pt x="112" y="1447"/>
                    </a:cubicBezTo>
                    <a:lnTo>
                      <a:pt x="112" y="984"/>
                    </a:lnTo>
                    <a:cubicBezTo>
                      <a:pt x="112" y="956"/>
                      <a:pt x="94" y="928"/>
                      <a:pt x="56" y="928"/>
                    </a:cubicBezTo>
                    <a:close/>
                    <a:moveTo>
                      <a:pt x="56" y="1856"/>
                    </a:moveTo>
                    <a:cubicBezTo>
                      <a:pt x="29" y="1856"/>
                      <a:pt x="1" y="1883"/>
                      <a:pt x="1" y="1911"/>
                    </a:cubicBezTo>
                    <a:lnTo>
                      <a:pt x="1" y="2375"/>
                    </a:lnTo>
                    <a:cubicBezTo>
                      <a:pt x="1" y="2412"/>
                      <a:pt x="29" y="2431"/>
                      <a:pt x="56" y="2431"/>
                    </a:cubicBezTo>
                    <a:cubicBezTo>
                      <a:pt x="94" y="2431"/>
                      <a:pt x="112" y="2412"/>
                      <a:pt x="112" y="2375"/>
                    </a:cubicBezTo>
                    <a:lnTo>
                      <a:pt x="112" y="1911"/>
                    </a:lnTo>
                    <a:cubicBezTo>
                      <a:pt x="112" y="1883"/>
                      <a:pt x="94" y="1856"/>
                      <a:pt x="56" y="1856"/>
                    </a:cubicBezTo>
                    <a:close/>
                    <a:moveTo>
                      <a:pt x="66" y="2774"/>
                    </a:moveTo>
                    <a:cubicBezTo>
                      <a:pt x="29" y="2774"/>
                      <a:pt x="10" y="2802"/>
                      <a:pt x="10" y="2830"/>
                    </a:cubicBezTo>
                    <a:cubicBezTo>
                      <a:pt x="10" y="2867"/>
                      <a:pt x="29" y="2895"/>
                      <a:pt x="66" y="2895"/>
                    </a:cubicBezTo>
                    <a:lnTo>
                      <a:pt x="530" y="2895"/>
                    </a:lnTo>
                    <a:cubicBezTo>
                      <a:pt x="557" y="2895"/>
                      <a:pt x="585" y="2867"/>
                      <a:pt x="585" y="2830"/>
                    </a:cubicBezTo>
                    <a:cubicBezTo>
                      <a:pt x="585" y="2802"/>
                      <a:pt x="557" y="2774"/>
                      <a:pt x="530" y="2774"/>
                    </a:cubicBezTo>
                    <a:close/>
                    <a:moveTo>
                      <a:pt x="993" y="2774"/>
                    </a:moveTo>
                    <a:cubicBezTo>
                      <a:pt x="956" y="2774"/>
                      <a:pt x="938" y="2802"/>
                      <a:pt x="938" y="2830"/>
                    </a:cubicBezTo>
                    <a:cubicBezTo>
                      <a:pt x="938" y="2867"/>
                      <a:pt x="956" y="2895"/>
                      <a:pt x="993" y="2895"/>
                    </a:cubicBezTo>
                    <a:lnTo>
                      <a:pt x="1457" y="2895"/>
                    </a:lnTo>
                    <a:cubicBezTo>
                      <a:pt x="1485" y="2895"/>
                      <a:pt x="1513" y="2867"/>
                      <a:pt x="1513" y="2830"/>
                    </a:cubicBezTo>
                    <a:cubicBezTo>
                      <a:pt x="1513" y="2802"/>
                      <a:pt x="1485" y="2774"/>
                      <a:pt x="1457" y="2774"/>
                    </a:cubicBezTo>
                    <a:close/>
                    <a:moveTo>
                      <a:pt x="1921" y="2774"/>
                    </a:moveTo>
                    <a:cubicBezTo>
                      <a:pt x="1884" y="2774"/>
                      <a:pt x="1865" y="2802"/>
                      <a:pt x="1865" y="2830"/>
                    </a:cubicBezTo>
                    <a:cubicBezTo>
                      <a:pt x="1865" y="2867"/>
                      <a:pt x="1884" y="2895"/>
                      <a:pt x="1921" y="2895"/>
                    </a:cubicBezTo>
                    <a:lnTo>
                      <a:pt x="2385" y="2895"/>
                    </a:lnTo>
                    <a:cubicBezTo>
                      <a:pt x="2413" y="2895"/>
                      <a:pt x="2441" y="2867"/>
                      <a:pt x="2441" y="2830"/>
                    </a:cubicBezTo>
                    <a:cubicBezTo>
                      <a:pt x="2441" y="2802"/>
                      <a:pt x="2413" y="2774"/>
                      <a:pt x="2385" y="2774"/>
                    </a:cubicBezTo>
                    <a:close/>
                    <a:moveTo>
                      <a:pt x="2849" y="2774"/>
                    </a:moveTo>
                    <a:cubicBezTo>
                      <a:pt x="2812" y="2774"/>
                      <a:pt x="2793" y="2802"/>
                      <a:pt x="2793" y="2830"/>
                    </a:cubicBezTo>
                    <a:cubicBezTo>
                      <a:pt x="2793" y="2867"/>
                      <a:pt x="2812" y="2895"/>
                      <a:pt x="2849" y="2895"/>
                    </a:cubicBezTo>
                    <a:lnTo>
                      <a:pt x="3313" y="2895"/>
                    </a:lnTo>
                    <a:cubicBezTo>
                      <a:pt x="3340" y="2895"/>
                      <a:pt x="3368" y="2867"/>
                      <a:pt x="3368" y="2830"/>
                    </a:cubicBezTo>
                    <a:cubicBezTo>
                      <a:pt x="3368" y="2802"/>
                      <a:pt x="3340" y="2774"/>
                      <a:pt x="3313" y="2774"/>
                    </a:cubicBezTo>
                    <a:close/>
                    <a:moveTo>
                      <a:pt x="3776" y="2774"/>
                    </a:moveTo>
                    <a:cubicBezTo>
                      <a:pt x="3739" y="2774"/>
                      <a:pt x="3721" y="2802"/>
                      <a:pt x="3721" y="2830"/>
                    </a:cubicBezTo>
                    <a:cubicBezTo>
                      <a:pt x="3721" y="2867"/>
                      <a:pt x="3739" y="2895"/>
                      <a:pt x="3776" y="2895"/>
                    </a:cubicBezTo>
                    <a:lnTo>
                      <a:pt x="4240" y="2895"/>
                    </a:lnTo>
                    <a:cubicBezTo>
                      <a:pt x="4268" y="2895"/>
                      <a:pt x="4296" y="2867"/>
                      <a:pt x="4296" y="2830"/>
                    </a:cubicBezTo>
                    <a:cubicBezTo>
                      <a:pt x="4296" y="2802"/>
                      <a:pt x="4268" y="2774"/>
                      <a:pt x="4240" y="2774"/>
                    </a:cubicBezTo>
                    <a:close/>
                    <a:moveTo>
                      <a:pt x="4704" y="2774"/>
                    </a:moveTo>
                    <a:cubicBezTo>
                      <a:pt x="4667" y="2774"/>
                      <a:pt x="4648" y="2802"/>
                      <a:pt x="4648" y="2830"/>
                    </a:cubicBezTo>
                    <a:cubicBezTo>
                      <a:pt x="4648" y="2867"/>
                      <a:pt x="4667" y="2895"/>
                      <a:pt x="4704" y="2895"/>
                    </a:cubicBezTo>
                    <a:lnTo>
                      <a:pt x="5168" y="2895"/>
                    </a:lnTo>
                    <a:cubicBezTo>
                      <a:pt x="5196" y="2895"/>
                      <a:pt x="5224" y="2867"/>
                      <a:pt x="5224" y="2830"/>
                    </a:cubicBezTo>
                    <a:cubicBezTo>
                      <a:pt x="5224" y="2802"/>
                      <a:pt x="5196" y="2774"/>
                      <a:pt x="5168" y="2774"/>
                    </a:cubicBezTo>
                    <a:close/>
                    <a:moveTo>
                      <a:pt x="5632" y="2774"/>
                    </a:moveTo>
                    <a:cubicBezTo>
                      <a:pt x="5595" y="2774"/>
                      <a:pt x="5576" y="2802"/>
                      <a:pt x="5576" y="2830"/>
                    </a:cubicBezTo>
                    <a:cubicBezTo>
                      <a:pt x="5576" y="2867"/>
                      <a:pt x="5595" y="2895"/>
                      <a:pt x="5632" y="2895"/>
                    </a:cubicBezTo>
                    <a:lnTo>
                      <a:pt x="6096" y="2895"/>
                    </a:lnTo>
                    <a:cubicBezTo>
                      <a:pt x="6123" y="2895"/>
                      <a:pt x="6151" y="2867"/>
                      <a:pt x="6151" y="2830"/>
                    </a:cubicBezTo>
                    <a:cubicBezTo>
                      <a:pt x="6151" y="2802"/>
                      <a:pt x="6123" y="2774"/>
                      <a:pt x="6096" y="2774"/>
                    </a:cubicBezTo>
                    <a:close/>
                    <a:moveTo>
                      <a:pt x="6559" y="2774"/>
                    </a:moveTo>
                    <a:cubicBezTo>
                      <a:pt x="6522" y="2774"/>
                      <a:pt x="6504" y="2802"/>
                      <a:pt x="6504" y="2830"/>
                    </a:cubicBezTo>
                    <a:cubicBezTo>
                      <a:pt x="6504" y="2867"/>
                      <a:pt x="6522" y="2895"/>
                      <a:pt x="6559" y="2895"/>
                    </a:cubicBezTo>
                    <a:lnTo>
                      <a:pt x="7023" y="2895"/>
                    </a:lnTo>
                    <a:cubicBezTo>
                      <a:pt x="7051" y="2895"/>
                      <a:pt x="7079" y="2867"/>
                      <a:pt x="7079" y="2830"/>
                    </a:cubicBezTo>
                    <a:cubicBezTo>
                      <a:pt x="7079" y="2802"/>
                      <a:pt x="7051" y="2774"/>
                      <a:pt x="7023" y="2774"/>
                    </a:cubicBezTo>
                    <a:close/>
                    <a:moveTo>
                      <a:pt x="7487" y="2774"/>
                    </a:moveTo>
                    <a:cubicBezTo>
                      <a:pt x="7450" y="2774"/>
                      <a:pt x="7431" y="2802"/>
                      <a:pt x="7431" y="2830"/>
                    </a:cubicBezTo>
                    <a:cubicBezTo>
                      <a:pt x="7431" y="2867"/>
                      <a:pt x="7450" y="2895"/>
                      <a:pt x="7487" y="2895"/>
                    </a:cubicBezTo>
                    <a:lnTo>
                      <a:pt x="7951" y="2895"/>
                    </a:lnTo>
                    <a:cubicBezTo>
                      <a:pt x="7979" y="2895"/>
                      <a:pt x="8007" y="2867"/>
                      <a:pt x="8007" y="2830"/>
                    </a:cubicBezTo>
                    <a:cubicBezTo>
                      <a:pt x="8007" y="2802"/>
                      <a:pt x="7979" y="2774"/>
                      <a:pt x="7951" y="2774"/>
                    </a:cubicBezTo>
                    <a:close/>
                    <a:moveTo>
                      <a:pt x="8248" y="2941"/>
                    </a:moveTo>
                    <a:cubicBezTo>
                      <a:pt x="8211" y="2941"/>
                      <a:pt x="8183" y="2969"/>
                      <a:pt x="8183" y="3006"/>
                    </a:cubicBezTo>
                    <a:lnTo>
                      <a:pt x="8183" y="3470"/>
                    </a:lnTo>
                    <a:cubicBezTo>
                      <a:pt x="8183" y="3497"/>
                      <a:pt x="8211" y="3525"/>
                      <a:pt x="8248" y="3525"/>
                    </a:cubicBezTo>
                    <a:cubicBezTo>
                      <a:pt x="8276" y="3525"/>
                      <a:pt x="8303" y="3497"/>
                      <a:pt x="8303" y="3470"/>
                    </a:cubicBezTo>
                    <a:lnTo>
                      <a:pt x="8303" y="3006"/>
                    </a:lnTo>
                    <a:cubicBezTo>
                      <a:pt x="8303" y="2969"/>
                      <a:pt x="8276" y="2941"/>
                      <a:pt x="8248" y="2941"/>
                    </a:cubicBezTo>
                    <a:close/>
                    <a:moveTo>
                      <a:pt x="8248" y="3869"/>
                    </a:moveTo>
                    <a:cubicBezTo>
                      <a:pt x="8211" y="3869"/>
                      <a:pt x="8183" y="3896"/>
                      <a:pt x="8183" y="3933"/>
                    </a:cubicBezTo>
                    <a:lnTo>
                      <a:pt x="8183" y="4397"/>
                    </a:lnTo>
                    <a:cubicBezTo>
                      <a:pt x="8183" y="4425"/>
                      <a:pt x="8211" y="4453"/>
                      <a:pt x="8248" y="4453"/>
                    </a:cubicBezTo>
                    <a:cubicBezTo>
                      <a:pt x="8276" y="4453"/>
                      <a:pt x="8303" y="4425"/>
                      <a:pt x="8303" y="4397"/>
                    </a:cubicBezTo>
                    <a:lnTo>
                      <a:pt x="8303" y="3933"/>
                    </a:lnTo>
                    <a:cubicBezTo>
                      <a:pt x="8303" y="3896"/>
                      <a:pt x="8276" y="3869"/>
                      <a:pt x="8248" y="3869"/>
                    </a:cubicBezTo>
                    <a:close/>
                    <a:moveTo>
                      <a:pt x="8248" y="4796"/>
                    </a:moveTo>
                    <a:cubicBezTo>
                      <a:pt x="8211" y="4796"/>
                      <a:pt x="8183" y="4824"/>
                      <a:pt x="8183" y="4861"/>
                    </a:cubicBezTo>
                    <a:lnTo>
                      <a:pt x="8183" y="5325"/>
                    </a:lnTo>
                    <a:cubicBezTo>
                      <a:pt x="8183" y="5353"/>
                      <a:pt x="8211" y="5381"/>
                      <a:pt x="8248" y="5381"/>
                    </a:cubicBezTo>
                    <a:cubicBezTo>
                      <a:pt x="8276" y="5381"/>
                      <a:pt x="8303" y="5353"/>
                      <a:pt x="8303" y="5325"/>
                    </a:cubicBezTo>
                    <a:lnTo>
                      <a:pt x="8303" y="4861"/>
                    </a:lnTo>
                    <a:cubicBezTo>
                      <a:pt x="8303" y="4824"/>
                      <a:pt x="8276" y="4796"/>
                      <a:pt x="8248" y="4796"/>
                    </a:cubicBezTo>
                    <a:close/>
                    <a:moveTo>
                      <a:pt x="8248" y="5724"/>
                    </a:moveTo>
                    <a:cubicBezTo>
                      <a:pt x="8211" y="5724"/>
                      <a:pt x="8183" y="5752"/>
                      <a:pt x="8183" y="5789"/>
                    </a:cubicBezTo>
                    <a:lnTo>
                      <a:pt x="8183" y="6216"/>
                    </a:lnTo>
                    <a:cubicBezTo>
                      <a:pt x="8183" y="6253"/>
                      <a:pt x="8211" y="6271"/>
                      <a:pt x="8248" y="6271"/>
                    </a:cubicBezTo>
                    <a:cubicBezTo>
                      <a:pt x="8276" y="6271"/>
                      <a:pt x="8303" y="6253"/>
                      <a:pt x="8303" y="6216"/>
                    </a:cubicBezTo>
                    <a:lnTo>
                      <a:pt x="8303" y="5789"/>
                    </a:lnTo>
                    <a:cubicBezTo>
                      <a:pt x="8303" y="5752"/>
                      <a:pt x="8276" y="5724"/>
                      <a:pt x="8248" y="57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7564200" y="1778325"/>
                <a:ext cx="41075" cy="41075"/>
              </a:xfrm>
              <a:custGeom>
                <a:avLst/>
                <a:gdLst/>
                <a:ahLst/>
                <a:cxnLst/>
                <a:rect l="l" t="t" r="r" b="b"/>
                <a:pathLst>
                  <a:path w="1643" h="1643" extrusionOk="0">
                    <a:moveTo>
                      <a:pt x="826" y="186"/>
                    </a:moveTo>
                    <a:lnTo>
                      <a:pt x="1049" y="585"/>
                    </a:lnTo>
                    <a:cubicBezTo>
                      <a:pt x="1049" y="594"/>
                      <a:pt x="1058" y="603"/>
                      <a:pt x="1067" y="603"/>
                    </a:cubicBezTo>
                    <a:lnTo>
                      <a:pt x="1466" y="826"/>
                    </a:lnTo>
                    <a:lnTo>
                      <a:pt x="1067" y="1048"/>
                    </a:lnTo>
                    <a:cubicBezTo>
                      <a:pt x="1058" y="1048"/>
                      <a:pt x="1049" y="1058"/>
                      <a:pt x="1039" y="1067"/>
                    </a:cubicBezTo>
                    <a:lnTo>
                      <a:pt x="826" y="1466"/>
                    </a:lnTo>
                    <a:lnTo>
                      <a:pt x="603" y="1067"/>
                    </a:lnTo>
                    <a:cubicBezTo>
                      <a:pt x="603" y="1058"/>
                      <a:pt x="594" y="1048"/>
                      <a:pt x="585" y="1039"/>
                    </a:cubicBezTo>
                    <a:lnTo>
                      <a:pt x="186" y="826"/>
                    </a:lnTo>
                    <a:lnTo>
                      <a:pt x="585" y="603"/>
                    </a:lnTo>
                    <a:cubicBezTo>
                      <a:pt x="594" y="603"/>
                      <a:pt x="603" y="594"/>
                      <a:pt x="603" y="585"/>
                    </a:cubicBezTo>
                    <a:lnTo>
                      <a:pt x="826" y="186"/>
                    </a:lnTo>
                    <a:close/>
                    <a:moveTo>
                      <a:pt x="826" y="0"/>
                    </a:moveTo>
                    <a:cubicBezTo>
                      <a:pt x="807" y="0"/>
                      <a:pt x="789" y="19"/>
                      <a:pt x="780" y="37"/>
                    </a:cubicBezTo>
                    <a:lnTo>
                      <a:pt x="511" y="510"/>
                    </a:lnTo>
                    <a:lnTo>
                      <a:pt x="37" y="770"/>
                    </a:lnTo>
                    <a:cubicBezTo>
                      <a:pt x="19" y="779"/>
                      <a:pt x="0" y="798"/>
                      <a:pt x="0" y="826"/>
                    </a:cubicBezTo>
                    <a:cubicBezTo>
                      <a:pt x="0" y="844"/>
                      <a:pt x="19" y="863"/>
                      <a:pt x="37" y="872"/>
                    </a:cubicBezTo>
                    <a:lnTo>
                      <a:pt x="511" y="1141"/>
                    </a:lnTo>
                    <a:lnTo>
                      <a:pt x="770" y="1614"/>
                    </a:lnTo>
                    <a:cubicBezTo>
                      <a:pt x="780" y="1633"/>
                      <a:pt x="798" y="1642"/>
                      <a:pt x="826" y="1642"/>
                    </a:cubicBezTo>
                    <a:cubicBezTo>
                      <a:pt x="845" y="1642"/>
                      <a:pt x="863" y="1633"/>
                      <a:pt x="872" y="1614"/>
                    </a:cubicBezTo>
                    <a:lnTo>
                      <a:pt x="1141" y="1141"/>
                    </a:lnTo>
                    <a:lnTo>
                      <a:pt x="1615" y="881"/>
                    </a:lnTo>
                    <a:cubicBezTo>
                      <a:pt x="1633" y="863"/>
                      <a:pt x="1642" y="844"/>
                      <a:pt x="1642" y="826"/>
                    </a:cubicBezTo>
                    <a:cubicBezTo>
                      <a:pt x="1642" y="807"/>
                      <a:pt x="1633" y="789"/>
                      <a:pt x="1615" y="779"/>
                    </a:cubicBezTo>
                    <a:lnTo>
                      <a:pt x="1141" y="510"/>
                    </a:lnTo>
                    <a:lnTo>
                      <a:pt x="882" y="37"/>
                    </a:lnTo>
                    <a:cubicBezTo>
                      <a:pt x="863" y="9"/>
                      <a:pt x="845" y="0"/>
                      <a:pt x="826" y="0"/>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6975825" y="2325875"/>
                <a:ext cx="51500" cy="51275"/>
              </a:xfrm>
              <a:custGeom>
                <a:avLst/>
                <a:gdLst/>
                <a:ahLst/>
                <a:cxnLst/>
                <a:rect l="l" t="t" r="r" b="b"/>
                <a:pathLst>
                  <a:path w="2060" h="2051" extrusionOk="0">
                    <a:moveTo>
                      <a:pt x="1030" y="177"/>
                    </a:moveTo>
                    <a:lnTo>
                      <a:pt x="1327" y="715"/>
                    </a:lnTo>
                    <a:cubicBezTo>
                      <a:pt x="1327" y="724"/>
                      <a:pt x="1336" y="733"/>
                      <a:pt x="1346" y="733"/>
                    </a:cubicBezTo>
                    <a:lnTo>
                      <a:pt x="1874" y="1030"/>
                    </a:lnTo>
                    <a:lnTo>
                      <a:pt x="1346" y="1318"/>
                    </a:lnTo>
                    <a:cubicBezTo>
                      <a:pt x="1336" y="1327"/>
                      <a:pt x="1327" y="1336"/>
                      <a:pt x="1318" y="1345"/>
                    </a:cubicBezTo>
                    <a:lnTo>
                      <a:pt x="1030" y="1874"/>
                    </a:lnTo>
                    <a:lnTo>
                      <a:pt x="733" y="1336"/>
                    </a:lnTo>
                    <a:cubicBezTo>
                      <a:pt x="733" y="1327"/>
                      <a:pt x="724" y="1318"/>
                      <a:pt x="715" y="1318"/>
                    </a:cubicBezTo>
                    <a:lnTo>
                      <a:pt x="186" y="1021"/>
                    </a:lnTo>
                    <a:lnTo>
                      <a:pt x="715" y="733"/>
                    </a:lnTo>
                    <a:cubicBezTo>
                      <a:pt x="724" y="724"/>
                      <a:pt x="733" y="715"/>
                      <a:pt x="743" y="705"/>
                    </a:cubicBezTo>
                    <a:lnTo>
                      <a:pt x="1030" y="177"/>
                    </a:lnTo>
                    <a:close/>
                    <a:moveTo>
                      <a:pt x="1030" y="0"/>
                    </a:moveTo>
                    <a:cubicBezTo>
                      <a:pt x="1012" y="0"/>
                      <a:pt x="993" y="10"/>
                      <a:pt x="984" y="28"/>
                    </a:cubicBezTo>
                    <a:lnTo>
                      <a:pt x="640" y="640"/>
                    </a:lnTo>
                    <a:lnTo>
                      <a:pt x="28" y="974"/>
                    </a:lnTo>
                    <a:cubicBezTo>
                      <a:pt x="10" y="984"/>
                      <a:pt x="0" y="1002"/>
                      <a:pt x="0" y="1021"/>
                    </a:cubicBezTo>
                    <a:cubicBezTo>
                      <a:pt x="0" y="1039"/>
                      <a:pt x="10" y="1067"/>
                      <a:pt x="28" y="1076"/>
                    </a:cubicBezTo>
                    <a:lnTo>
                      <a:pt x="640" y="1410"/>
                    </a:lnTo>
                    <a:lnTo>
                      <a:pt x="974" y="2023"/>
                    </a:lnTo>
                    <a:cubicBezTo>
                      <a:pt x="984" y="2041"/>
                      <a:pt x="1002" y="2050"/>
                      <a:pt x="1030" y="2050"/>
                    </a:cubicBezTo>
                    <a:cubicBezTo>
                      <a:pt x="1049" y="2050"/>
                      <a:pt x="1067" y="2041"/>
                      <a:pt x="1076" y="2023"/>
                    </a:cubicBezTo>
                    <a:lnTo>
                      <a:pt x="1410" y="1410"/>
                    </a:lnTo>
                    <a:lnTo>
                      <a:pt x="2023" y="1076"/>
                    </a:lnTo>
                    <a:cubicBezTo>
                      <a:pt x="2041" y="1067"/>
                      <a:pt x="2060" y="1049"/>
                      <a:pt x="2060" y="1030"/>
                    </a:cubicBezTo>
                    <a:cubicBezTo>
                      <a:pt x="2060" y="1002"/>
                      <a:pt x="2041" y="984"/>
                      <a:pt x="2023" y="974"/>
                    </a:cubicBezTo>
                    <a:lnTo>
                      <a:pt x="1420" y="640"/>
                    </a:lnTo>
                    <a:lnTo>
                      <a:pt x="1086" y="28"/>
                    </a:lnTo>
                    <a:cubicBezTo>
                      <a:pt x="1076" y="10"/>
                      <a:pt x="1058" y="0"/>
                      <a:pt x="1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6992525" y="1930925"/>
                <a:ext cx="22050" cy="22050"/>
              </a:xfrm>
              <a:custGeom>
                <a:avLst/>
                <a:gdLst/>
                <a:ahLst/>
                <a:cxnLst/>
                <a:rect l="l" t="t" r="r" b="b"/>
                <a:pathLst>
                  <a:path w="882" h="882" extrusionOk="0">
                    <a:moveTo>
                      <a:pt x="446" y="112"/>
                    </a:moveTo>
                    <a:cubicBezTo>
                      <a:pt x="622" y="112"/>
                      <a:pt x="770" y="260"/>
                      <a:pt x="770" y="436"/>
                    </a:cubicBezTo>
                    <a:cubicBezTo>
                      <a:pt x="770" y="622"/>
                      <a:pt x="622" y="761"/>
                      <a:pt x="446" y="761"/>
                    </a:cubicBezTo>
                    <a:cubicBezTo>
                      <a:pt x="260" y="761"/>
                      <a:pt x="112" y="622"/>
                      <a:pt x="112" y="436"/>
                    </a:cubicBezTo>
                    <a:cubicBezTo>
                      <a:pt x="112" y="260"/>
                      <a:pt x="260" y="112"/>
                      <a:pt x="446" y="112"/>
                    </a:cubicBezTo>
                    <a:close/>
                    <a:moveTo>
                      <a:pt x="446" y="0"/>
                    </a:moveTo>
                    <a:cubicBezTo>
                      <a:pt x="195" y="0"/>
                      <a:pt x="0" y="195"/>
                      <a:pt x="0" y="436"/>
                    </a:cubicBezTo>
                    <a:cubicBezTo>
                      <a:pt x="0" y="687"/>
                      <a:pt x="195" y="882"/>
                      <a:pt x="446" y="882"/>
                    </a:cubicBezTo>
                    <a:cubicBezTo>
                      <a:pt x="687" y="882"/>
                      <a:pt x="882" y="687"/>
                      <a:pt x="882" y="436"/>
                    </a:cubicBezTo>
                    <a:cubicBezTo>
                      <a:pt x="882" y="195"/>
                      <a:pt x="687" y="0"/>
                      <a:pt x="4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6934075" y="2211075"/>
                <a:ext cx="14175" cy="14175"/>
              </a:xfrm>
              <a:custGeom>
                <a:avLst/>
                <a:gdLst/>
                <a:ahLst/>
                <a:cxnLst/>
                <a:rect l="l" t="t" r="r" b="b"/>
                <a:pathLst>
                  <a:path w="567" h="567" extrusionOk="0">
                    <a:moveTo>
                      <a:pt x="288" y="121"/>
                    </a:moveTo>
                    <a:cubicBezTo>
                      <a:pt x="381" y="121"/>
                      <a:pt x="455" y="195"/>
                      <a:pt x="455" y="288"/>
                    </a:cubicBezTo>
                    <a:cubicBezTo>
                      <a:pt x="455" y="381"/>
                      <a:pt x="381" y="455"/>
                      <a:pt x="288" y="455"/>
                    </a:cubicBezTo>
                    <a:cubicBezTo>
                      <a:pt x="195" y="455"/>
                      <a:pt x="121" y="381"/>
                      <a:pt x="121" y="288"/>
                    </a:cubicBezTo>
                    <a:cubicBezTo>
                      <a:pt x="121" y="195"/>
                      <a:pt x="195" y="121"/>
                      <a:pt x="288" y="121"/>
                    </a:cubicBezTo>
                    <a:close/>
                    <a:moveTo>
                      <a:pt x="288" y="0"/>
                    </a:moveTo>
                    <a:cubicBezTo>
                      <a:pt x="130" y="0"/>
                      <a:pt x="1" y="130"/>
                      <a:pt x="1" y="288"/>
                    </a:cubicBezTo>
                    <a:cubicBezTo>
                      <a:pt x="1" y="446"/>
                      <a:pt x="130" y="566"/>
                      <a:pt x="288" y="566"/>
                    </a:cubicBezTo>
                    <a:cubicBezTo>
                      <a:pt x="446" y="566"/>
                      <a:pt x="566" y="446"/>
                      <a:pt x="566" y="288"/>
                    </a:cubicBezTo>
                    <a:cubicBezTo>
                      <a:pt x="566" y="130"/>
                      <a:pt x="446" y="0"/>
                      <a:pt x="288"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6935000" y="2456875"/>
                <a:ext cx="344900" cy="344675"/>
              </a:xfrm>
              <a:custGeom>
                <a:avLst/>
                <a:gdLst/>
                <a:ahLst/>
                <a:cxnLst/>
                <a:rect l="l" t="t" r="r" b="b"/>
                <a:pathLst>
                  <a:path w="13796" h="13787" extrusionOk="0">
                    <a:moveTo>
                      <a:pt x="6912" y="3796"/>
                    </a:moveTo>
                    <a:cubicBezTo>
                      <a:pt x="7506" y="3796"/>
                      <a:pt x="8099" y="3972"/>
                      <a:pt x="8609" y="4315"/>
                    </a:cubicBezTo>
                    <a:cubicBezTo>
                      <a:pt x="9361" y="4816"/>
                      <a:pt x="9853" y="5614"/>
                      <a:pt x="9964" y="6514"/>
                    </a:cubicBezTo>
                    <a:cubicBezTo>
                      <a:pt x="10149" y="7998"/>
                      <a:pt x="9203" y="9427"/>
                      <a:pt x="7765" y="9835"/>
                    </a:cubicBezTo>
                    <a:cubicBezTo>
                      <a:pt x="7482" y="9916"/>
                      <a:pt x="7191" y="9957"/>
                      <a:pt x="6903" y="9957"/>
                    </a:cubicBezTo>
                    <a:cubicBezTo>
                      <a:pt x="6303" y="9957"/>
                      <a:pt x="5712" y="9783"/>
                      <a:pt x="5205" y="9445"/>
                    </a:cubicBezTo>
                    <a:cubicBezTo>
                      <a:pt x="4453" y="8944"/>
                      <a:pt x="3962" y="8147"/>
                      <a:pt x="3851" y="7247"/>
                    </a:cubicBezTo>
                    <a:cubicBezTo>
                      <a:pt x="3674" y="5762"/>
                      <a:pt x="4620" y="4334"/>
                      <a:pt x="6049" y="3916"/>
                    </a:cubicBezTo>
                    <a:cubicBezTo>
                      <a:pt x="6337" y="3842"/>
                      <a:pt x="6624" y="3796"/>
                      <a:pt x="6912" y="3796"/>
                    </a:cubicBezTo>
                    <a:close/>
                    <a:moveTo>
                      <a:pt x="6911" y="3680"/>
                    </a:moveTo>
                    <a:cubicBezTo>
                      <a:pt x="6614" y="3680"/>
                      <a:pt x="6315" y="3721"/>
                      <a:pt x="6021" y="3805"/>
                    </a:cubicBezTo>
                    <a:cubicBezTo>
                      <a:pt x="4528" y="4232"/>
                      <a:pt x="3544" y="5716"/>
                      <a:pt x="3739" y="7256"/>
                    </a:cubicBezTo>
                    <a:cubicBezTo>
                      <a:pt x="3851" y="8193"/>
                      <a:pt x="4361" y="9028"/>
                      <a:pt x="5140" y="9538"/>
                    </a:cubicBezTo>
                    <a:cubicBezTo>
                      <a:pt x="5669" y="9891"/>
                      <a:pt x="6290" y="10076"/>
                      <a:pt x="6912" y="10076"/>
                    </a:cubicBezTo>
                    <a:cubicBezTo>
                      <a:pt x="7209" y="10076"/>
                      <a:pt x="7506" y="10030"/>
                      <a:pt x="7793" y="9946"/>
                    </a:cubicBezTo>
                    <a:cubicBezTo>
                      <a:pt x="9287" y="9519"/>
                      <a:pt x="10270" y="8035"/>
                      <a:pt x="10084" y="6495"/>
                    </a:cubicBezTo>
                    <a:cubicBezTo>
                      <a:pt x="9964" y="5568"/>
                      <a:pt x="9454" y="4733"/>
                      <a:pt x="8674" y="4213"/>
                    </a:cubicBezTo>
                    <a:cubicBezTo>
                      <a:pt x="8147" y="3862"/>
                      <a:pt x="7534" y="3680"/>
                      <a:pt x="6911" y="3680"/>
                    </a:cubicBezTo>
                    <a:close/>
                    <a:moveTo>
                      <a:pt x="5928" y="118"/>
                    </a:moveTo>
                    <a:cubicBezTo>
                      <a:pt x="5934" y="118"/>
                      <a:pt x="5938" y="122"/>
                      <a:pt x="5938" y="122"/>
                    </a:cubicBezTo>
                    <a:cubicBezTo>
                      <a:pt x="5938" y="122"/>
                      <a:pt x="5947" y="122"/>
                      <a:pt x="5947" y="132"/>
                    </a:cubicBezTo>
                    <a:lnTo>
                      <a:pt x="6411" y="1588"/>
                    </a:lnTo>
                    <a:cubicBezTo>
                      <a:pt x="6428" y="1646"/>
                      <a:pt x="6474" y="1682"/>
                      <a:pt x="6530" y="1682"/>
                    </a:cubicBezTo>
                    <a:cubicBezTo>
                      <a:pt x="6537" y="1682"/>
                      <a:pt x="6543" y="1682"/>
                      <a:pt x="6550" y="1681"/>
                    </a:cubicBezTo>
                    <a:cubicBezTo>
                      <a:pt x="6670" y="1672"/>
                      <a:pt x="6789" y="1668"/>
                      <a:pt x="6907" y="1668"/>
                    </a:cubicBezTo>
                    <a:cubicBezTo>
                      <a:pt x="7323" y="1668"/>
                      <a:pt x="7732" y="1719"/>
                      <a:pt x="8136" y="1820"/>
                    </a:cubicBezTo>
                    <a:cubicBezTo>
                      <a:pt x="8150" y="1824"/>
                      <a:pt x="8163" y="1826"/>
                      <a:pt x="8177" y="1826"/>
                    </a:cubicBezTo>
                    <a:cubicBezTo>
                      <a:pt x="8227" y="1826"/>
                      <a:pt x="8272" y="1799"/>
                      <a:pt x="8294" y="1755"/>
                    </a:cubicBezTo>
                    <a:lnTo>
                      <a:pt x="8999" y="391"/>
                    </a:lnTo>
                    <a:cubicBezTo>
                      <a:pt x="8999" y="382"/>
                      <a:pt x="9018" y="382"/>
                      <a:pt x="9027" y="382"/>
                    </a:cubicBezTo>
                    <a:lnTo>
                      <a:pt x="11003" y="1412"/>
                    </a:lnTo>
                    <a:cubicBezTo>
                      <a:pt x="11012" y="1412"/>
                      <a:pt x="11012" y="1430"/>
                      <a:pt x="11012" y="1440"/>
                    </a:cubicBezTo>
                    <a:lnTo>
                      <a:pt x="10307" y="2794"/>
                    </a:lnTo>
                    <a:cubicBezTo>
                      <a:pt x="10279" y="2850"/>
                      <a:pt x="10289" y="2924"/>
                      <a:pt x="10335" y="2961"/>
                    </a:cubicBezTo>
                    <a:cubicBezTo>
                      <a:pt x="10743" y="3313"/>
                      <a:pt x="11086" y="3731"/>
                      <a:pt x="11365" y="4185"/>
                    </a:cubicBezTo>
                    <a:cubicBezTo>
                      <a:pt x="11386" y="4227"/>
                      <a:pt x="11427" y="4248"/>
                      <a:pt x="11474" y="4248"/>
                    </a:cubicBezTo>
                    <a:cubicBezTo>
                      <a:pt x="11490" y="4248"/>
                      <a:pt x="11506" y="4246"/>
                      <a:pt x="11522" y="4241"/>
                    </a:cubicBezTo>
                    <a:lnTo>
                      <a:pt x="12979" y="3787"/>
                    </a:lnTo>
                    <a:cubicBezTo>
                      <a:pt x="12981" y="3784"/>
                      <a:pt x="12985" y="3783"/>
                      <a:pt x="12989" y="3783"/>
                    </a:cubicBezTo>
                    <a:cubicBezTo>
                      <a:pt x="12997" y="3783"/>
                      <a:pt x="13007" y="3789"/>
                      <a:pt x="13007" y="3796"/>
                    </a:cubicBezTo>
                    <a:lnTo>
                      <a:pt x="13675" y="5920"/>
                    </a:lnTo>
                    <a:cubicBezTo>
                      <a:pt x="13675" y="5929"/>
                      <a:pt x="13675" y="5939"/>
                      <a:pt x="13665" y="5948"/>
                    </a:cubicBezTo>
                    <a:lnTo>
                      <a:pt x="12200" y="6403"/>
                    </a:lnTo>
                    <a:cubicBezTo>
                      <a:pt x="12144" y="6421"/>
                      <a:pt x="12107" y="6486"/>
                      <a:pt x="12107" y="6542"/>
                    </a:cubicBezTo>
                    <a:cubicBezTo>
                      <a:pt x="12144" y="7080"/>
                      <a:pt x="12097" y="7618"/>
                      <a:pt x="11968" y="8137"/>
                    </a:cubicBezTo>
                    <a:cubicBezTo>
                      <a:pt x="11958" y="8202"/>
                      <a:pt x="11986" y="8258"/>
                      <a:pt x="12042" y="8295"/>
                    </a:cubicBezTo>
                    <a:lnTo>
                      <a:pt x="13396" y="9000"/>
                    </a:lnTo>
                    <a:cubicBezTo>
                      <a:pt x="13415" y="9000"/>
                      <a:pt x="13415" y="9009"/>
                      <a:pt x="13406" y="9028"/>
                    </a:cubicBezTo>
                    <a:lnTo>
                      <a:pt x="12385" y="10994"/>
                    </a:lnTo>
                    <a:cubicBezTo>
                      <a:pt x="12379" y="11001"/>
                      <a:pt x="12372" y="11008"/>
                      <a:pt x="12365" y="11008"/>
                    </a:cubicBezTo>
                    <a:cubicBezTo>
                      <a:pt x="12363" y="11008"/>
                      <a:pt x="12360" y="11006"/>
                      <a:pt x="12357" y="11004"/>
                    </a:cubicBezTo>
                    <a:lnTo>
                      <a:pt x="10994" y="10299"/>
                    </a:lnTo>
                    <a:cubicBezTo>
                      <a:pt x="10977" y="10289"/>
                      <a:pt x="10957" y="10284"/>
                      <a:pt x="10936" y="10284"/>
                    </a:cubicBezTo>
                    <a:cubicBezTo>
                      <a:pt x="10899" y="10284"/>
                      <a:pt x="10860" y="10300"/>
                      <a:pt x="10836" y="10336"/>
                    </a:cubicBezTo>
                    <a:cubicBezTo>
                      <a:pt x="10483" y="10735"/>
                      <a:pt x="10066" y="11087"/>
                      <a:pt x="9611" y="11366"/>
                    </a:cubicBezTo>
                    <a:cubicBezTo>
                      <a:pt x="9556" y="11393"/>
                      <a:pt x="9528" y="11458"/>
                      <a:pt x="9546" y="11523"/>
                    </a:cubicBezTo>
                    <a:lnTo>
                      <a:pt x="10010" y="12980"/>
                    </a:lnTo>
                    <a:cubicBezTo>
                      <a:pt x="10010" y="12989"/>
                      <a:pt x="10010" y="12998"/>
                      <a:pt x="10001" y="13008"/>
                    </a:cubicBezTo>
                    <a:lnTo>
                      <a:pt x="7877" y="13675"/>
                    </a:lnTo>
                    <a:cubicBezTo>
                      <a:pt x="7867" y="13675"/>
                      <a:pt x="7849" y="13666"/>
                      <a:pt x="7849" y="13657"/>
                    </a:cubicBezTo>
                    <a:lnTo>
                      <a:pt x="7385" y="12200"/>
                    </a:lnTo>
                    <a:cubicBezTo>
                      <a:pt x="7366" y="12145"/>
                      <a:pt x="7320" y="12108"/>
                      <a:pt x="7255" y="12108"/>
                    </a:cubicBezTo>
                    <a:lnTo>
                      <a:pt x="7246" y="12108"/>
                    </a:lnTo>
                    <a:cubicBezTo>
                      <a:pt x="7128" y="12116"/>
                      <a:pt x="7010" y="12120"/>
                      <a:pt x="6892" y="12120"/>
                    </a:cubicBezTo>
                    <a:cubicBezTo>
                      <a:pt x="6479" y="12120"/>
                      <a:pt x="6064" y="12070"/>
                      <a:pt x="5659" y="11969"/>
                    </a:cubicBezTo>
                    <a:cubicBezTo>
                      <a:pt x="5651" y="11967"/>
                      <a:pt x="5643" y="11967"/>
                      <a:pt x="5635" y="11967"/>
                    </a:cubicBezTo>
                    <a:cubicBezTo>
                      <a:pt x="5579" y="11967"/>
                      <a:pt x="5526" y="11994"/>
                      <a:pt x="5502" y="12043"/>
                    </a:cubicBezTo>
                    <a:lnTo>
                      <a:pt x="4797" y="13397"/>
                    </a:lnTo>
                    <a:cubicBezTo>
                      <a:pt x="4797" y="13404"/>
                      <a:pt x="4787" y="13410"/>
                      <a:pt x="4779" y="13410"/>
                    </a:cubicBezTo>
                    <a:cubicBezTo>
                      <a:pt x="4775" y="13410"/>
                      <a:pt x="4772" y="13409"/>
                      <a:pt x="4769" y="13406"/>
                    </a:cubicBezTo>
                    <a:lnTo>
                      <a:pt x="2793" y="12386"/>
                    </a:lnTo>
                    <a:cubicBezTo>
                      <a:pt x="2784" y="12377"/>
                      <a:pt x="2784" y="12367"/>
                      <a:pt x="2784" y="12358"/>
                    </a:cubicBezTo>
                    <a:lnTo>
                      <a:pt x="3489" y="10994"/>
                    </a:lnTo>
                    <a:cubicBezTo>
                      <a:pt x="3517" y="10939"/>
                      <a:pt x="3507" y="10874"/>
                      <a:pt x="3461" y="10828"/>
                    </a:cubicBezTo>
                    <a:cubicBezTo>
                      <a:pt x="3053" y="10475"/>
                      <a:pt x="2709" y="10067"/>
                      <a:pt x="2431" y="9612"/>
                    </a:cubicBezTo>
                    <a:cubicBezTo>
                      <a:pt x="2409" y="9568"/>
                      <a:pt x="2364" y="9542"/>
                      <a:pt x="2314" y="9542"/>
                    </a:cubicBezTo>
                    <a:cubicBezTo>
                      <a:pt x="2301" y="9542"/>
                      <a:pt x="2287" y="9543"/>
                      <a:pt x="2273" y="9547"/>
                    </a:cubicBezTo>
                    <a:lnTo>
                      <a:pt x="817" y="10011"/>
                    </a:lnTo>
                    <a:cubicBezTo>
                      <a:pt x="808" y="10011"/>
                      <a:pt x="789" y="10002"/>
                      <a:pt x="789" y="9993"/>
                    </a:cubicBezTo>
                    <a:lnTo>
                      <a:pt x="121" y="7878"/>
                    </a:lnTo>
                    <a:cubicBezTo>
                      <a:pt x="121" y="7868"/>
                      <a:pt x="121" y="7850"/>
                      <a:pt x="131" y="7850"/>
                    </a:cubicBezTo>
                    <a:lnTo>
                      <a:pt x="1596" y="7386"/>
                    </a:lnTo>
                    <a:cubicBezTo>
                      <a:pt x="1652" y="7367"/>
                      <a:pt x="1689" y="7312"/>
                      <a:pt x="1689" y="7247"/>
                    </a:cubicBezTo>
                    <a:cubicBezTo>
                      <a:pt x="1652" y="6709"/>
                      <a:pt x="1698" y="6180"/>
                      <a:pt x="1828" y="5651"/>
                    </a:cubicBezTo>
                    <a:cubicBezTo>
                      <a:pt x="1837" y="5595"/>
                      <a:pt x="1810" y="5531"/>
                      <a:pt x="1754" y="5503"/>
                    </a:cubicBezTo>
                    <a:lnTo>
                      <a:pt x="400" y="4798"/>
                    </a:lnTo>
                    <a:cubicBezTo>
                      <a:pt x="390" y="4788"/>
                      <a:pt x="381" y="4779"/>
                      <a:pt x="390" y="4770"/>
                    </a:cubicBezTo>
                    <a:lnTo>
                      <a:pt x="1411" y="2794"/>
                    </a:lnTo>
                    <a:cubicBezTo>
                      <a:pt x="1420" y="2785"/>
                      <a:pt x="1429" y="2785"/>
                      <a:pt x="1439" y="2785"/>
                    </a:cubicBezTo>
                    <a:lnTo>
                      <a:pt x="2802" y="3490"/>
                    </a:lnTo>
                    <a:cubicBezTo>
                      <a:pt x="2823" y="3500"/>
                      <a:pt x="2845" y="3505"/>
                      <a:pt x="2867" y="3505"/>
                    </a:cubicBezTo>
                    <a:cubicBezTo>
                      <a:pt x="2904" y="3505"/>
                      <a:pt x="2940" y="3491"/>
                      <a:pt x="2969" y="3462"/>
                    </a:cubicBezTo>
                    <a:cubicBezTo>
                      <a:pt x="3322" y="3054"/>
                      <a:pt x="3730" y="2710"/>
                      <a:pt x="4184" y="2432"/>
                    </a:cubicBezTo>
                    <a:cubicBezTo>
                      <a:pt x="4240" y="2395"/>
                      <a:pt x="4268" y="2330"/>
                      <a:pt x="4249" y="2274"/>
                    </a:cubicBezTo>
                    <a:lnTo>
                      <a:pt x="3786" y="818"/>
                    </a:lnTo>
                    <a:cubicBezTo>
                      <a:pt x="3786" y="799"/>
                      <a:pt x="3786" y="790"/>
                      <a:pt x="3804" y="790"/>
                    </a:cubicBezTo>
                    <a:lnTo>
                      <a:pt x="5919" y="122"/>
                    </a:lnTo>
                    <a:cubicBezTo>
                      <a:pt x="5922" y="119"/>
                      <a:pt x="5925" y="118"/>
                      <a:pt x="5928" y="118"/>
                    </a:cubicBezTo>
                    <a:close/>
                    <a:moveTo>
                      <a:pt x="5925" y="1"/>
                    </a:moveTo>
                    <a:cubicBezTo>
                      <a:pt x="5910" y="1"/>
                      <a:pt x="5896" y="4"/>
                      <a:pt x="5882" y="11"/>
                    </a:cubicBezTo>
                    <a:lnTo>
                      <a:pt x="3767" y="679"/>
                    </a:lnTo>
                    <a:cubicBezTo>
                      <a:pt x="3693" y="697"/>
                      <a:pt x="3656" y="781"/>
                      <a:pt x="3674" y="846"/>
                    </a:cubicBezTo>
                    <a:lnTo>
                      <a:pt x="4138" y="2312"/>
                    </a:lnTo>
                    <a:cubicBezTo>
                      <a:pt x="4138" y="2321"/>
                      <a:pt x="4138" y="2330"/>
                      <a:pt x="4129" y="2330"/>
                    </a:cubicBezTo>
                    <a:cubicBezTo>
                      <a:pt x="3656" y="2618"/>
                      <a:pt x="3238" y="2970"/>
                      <a:pt x="2876" y="3378"/>
                    </a:cubicBezTo>
                    <a:cubicBezTo>
                      <a:pt x="2867" y="3388"/>
                      <a:pt x="2858" y="3388"/>
                      <a:pt x="2849" y="3388"/>
                    </a:cubicBezTo>
                    <a:lnTo>
                      <a:pt x="1494" y="2683"/>
                    </a:lnTo>
                    <a:cubicBezTo>
                      <a:pt x="1474" y="2671"/>
                      <a:pt x="1453" y="2666"/>
                      <a:pt x="1431" y="2666"/>
                    </a:cubicBezTo>
                    <a:cubicBezTo>
                      <a:pt x="1383" y="2666"/>
                      <a:pt x="1334" y="2693"/>
                      <a:pt x="1309" y="2738"/>
                    </a:cubicBezTo>
                    <a:lnTo>
                      <a:pt x="288" y="4714"/>
                    </a:lnTo>
                    <a:cubicBezTo>
                      <a:pt x="251" y="4779"/>
                      <a:pt x="279" y="4863"/>
                      <a:pt x="344" y="4900"/>
                    </a:cubicBezTo>
                    <a:lnTo>
                      <a:pt x="1698" y="5605"/>
                    </a:lnTo>
                    <a:cubicBezTo>
                      <a:pt x="1708" y="5605"/>
                      <a:pt x="1717" y="5614"/>
                      <a:pt x="1708" y="5623"/>
                    </a:cubicBezTo>
                    <a:cubicBezTo>
                      <a:pt x="1578" y="6161"/>
                      <a:pt x="1531" y="6709"/>
                      <a:pt x="1568" y="7256"/>
                    </a:cubicBezTo>
                    <a:cubicBezTo>
                      <a:pt x="1568" y="7265"/>
                      <a:pt x="1568" y="7275"/>
                      <a:pt x="1559" y="7275"/>
                    </a:cubicBezTo>
                    <a:lnTo>
                      <a:pt x="93" y="7738"/>
                    </a:lnTo>
                    <a:cubicBezTo>
                      <a:pt x="66" y="7748"/>
                      <a:pt x="38" y="7766"/>
                      <a:pt x="19" y="7803"/>
                    </a:cubicBezTo>
                    <a:cubicBezTo>
                      <a:pt x="1" y="7831"/>
                      <a:pt x="1" y="7868"/>
                      <a:pt x="10" y="7905"/>
                    </a:cubicBezTo>
                    <a:lnTo>
                      <a:pt x="678" y="10030"/>
                    </a:lnTo>
                    <a:cubicBezTo>
                      <a:pt x="692" y="10087"/>
                      <a:pt x="746" y="10122"/>
                      <a:pt x="803" y="10122"/>
                    </a:cubicBezTo>
                    <a:cubicBezTo>
                      <a:pt x="820" y="10122"/>
                      <a:pt x="837" y="10119"/>
                      <a:pt x="854" y="10113"/>
                    </a:cubicBezTo>
                    <a:lnTo>
                      <a:pt x="2311" y="9659"/>
                    </a:lnTo>
                    <a:cubicBezTo>
                      <a:pt x="2313" y="9656"/>
                      <a:pt x="2316" y="9655"/>
                      <a:pt x="2318" y="9655"/>
                    </a:cubicBezTo>
                    <a:cubicBezTo>
                      <a:pt x="2324" y="9655"/>
                      <a:pt x="2329" y="9661"/>
                      <a:pt x="2329" y="9668"/>
                    </a:cubicBezTo>
                    <a:cubicBezTo>
                      <a:pt x="2617" y="10132"/>
                      <a:pt x="2969" y="10558"/>
                      <a:pt x="3387" y="10920"/>
                    </a:cubicBezTo>
                    <a:cubicBezTo>
                      <a:pt x="3387" y="10920"/>
                      <a:pt x="3396" y="10930"/>
                      <a:pt x="3387" y="10939"/>
                    </a:cubicBezTo>
                    <a:lnTo>
                      <a:pt x="2682" y="12302"/>
                    </a:lnTo>
                    <a:cubicBezTo>
                      <a:pt x="2645" y="12367"/>
                      <a:pt x="2672" y="12451"/>
                      <a:pt x="2737" y="12479"/>
                    </a:cubicBezTo>
                    <a:lnTo>
                      <a:pt x="4713" y="13508"/>
                    </a:lnTo>
                    <a:cubicBezTo>
                      <a:pt x="4733" y="13520"/>
                      <a:pt x="4755" y="13525"/>
                      <a:pt x="4776" y="13525"/>
                    </a:cubicBezTo>
                    <a:cubicBezTo>
                      <a:pt x="4825" y="13525"/>
                      <a:pt x="4873" y="13498"/>
                      <a:pt x="4899" y="13453"/>
                    </a:cubicBezTo>
                    <a:lnTo>
                      <a:pt x="5604" y="12089"/>
                    </a:lnTo>
                    <a:cubicBezTo>
                      <a:pt x="5613" y="12080"/>
                      <a:pt x="5622" y="12080"/>
                      <a:pt x="5632" y="12080"/>
                    </a:cubicBezTo>
                    <a:cubicBezTo>
                      <a:pt x="6043" y="12181"/>
                      <a:pt x="6465" y="12231"/>
                      <a:pt x="6890" y="12231"/>
                    </a:cubicBezTo>
                    <a:cubicBezTo>
                      <a:pt x="7012" y="12231"/>
                      <a:pt x="7133" y="12227"/>
                      <a:pt x="7255" y="12219"/>
                    </a:cubicBezTo>
                    <a:cubicBezTo>
                      <a:pt x="7264" y="12219"/>
                      <a:pt x="7274" y="12228"/>
                      <a:pt x="7274" y="12238"/>
                    </a:cubicBezTo>
                    <a:lnTo>
                      <a:pt x="7737" y="13694"/>
                    </a:lnTo>
                    <a:cubicBezTo>
                      <a:pt x="7747" y="13731"/>
                      <a:pt x="7775" y="13759"/>
                      <a:pt x="7802" y="13777"/>
                    </a:cubicBezTo>
                    <a:cubicBezTo>
                      <a:pt x="7821" y="13787"/>
                      <a:pt x="7849" y="13787"/>
                      <a:pt x="7867" y="13787"/>
                    </a:cubicBezTo>
                    <a:lnTo>
                      <a:pt x="7904" y="13787"/>
                    </a:lnTo>
                    <a:lnTo>
                      <a:pt x="10029" y="13119"/>
                    </a:lnTo>
                    <a:cubicBezTo>
                      <a:pt x="10066" y="13100"/>
                      <a:pt x="10094" y="13082"/>
                      <a:pt x="10112" y="13045"/>
                    </a:cubicBezTo>
                    <a:cubicBezTo>
                      <a:pt x="10131" y="13017"/>
                      <a:pt x="10131" y="12980"/>
                      <a:pt x="10122" y="12943"/>
                    </a:cubicBezTo>
                    <a:lnTo>
                      <a:pt x="9658" y="11486"/>
                    </a:lnTo>
                    <a:cubicBezTo>
                      <a:pt x="9658" y="11477"/>
                      <a:pt x="9658" y="11468"/>
                      <a:pt x="9667" y="11458"/>
                    </a:cubicBezTo>
                    <a:cubicBezTo>
                      <a:pt x="10131" y="11180"/>
                      <a:pt x="10558" y="10828"/>
                      <a:pt x="10919" y="10410"/>
                    </a:cubicBezTo>
                    <a:cubicBezTo>
                      <a:pt x="10919" y="10405"/>
                      <a:pt x="10922" y="10403"/>
                      <a:pt x="10925" y="10403"/>
                    </a:cubicBezTo>
                    <a:cubicBezTo>
                      <a:pt x="10929" y="10403"/>
                      <a:pt x="10933" y="10405"/>
                      <a:pt x="10938" y="10410"/>
                    </a:cubicBezTo>
                    <a:lnTo>
                      <a:pt x="12302" y="11115"/>
                    </a:lnTo>
                    <a:cubicBezTo>
                      <a:pt x="12321" y="11123"/>
                      <a:pt x="12341" y="11127"/>
                      <a:pt x="12361" y="11127"/>
                    </a:cubicBezTo>
                    <a:cubicBezTo>
                      <a:pt x="12411" y="11127"/>
                      <a:pt x="12461" y="11103"/>
                      <a:pt x="12487" y="11050"/>
                    </a:cubicBezTo>
                    <a:lnTo>
                      <a:pt x="13508" y="9083"/>
                    </a:lnTo>
                    <a:cubicBezTo>
                      <a:pt x="13545" y="9019"/>
                      <a:pt x="13517" y="8935"/>
                      <a:pt x="13452" y="8898"/>
                    </a:cubicBezTo>
                    <a:lnTo>
                      <a:pt x="12088" y="8193"/>
                    </a:lnTo>
                    <a:cubicBezTo>
                      <a:pt x="12079" y="8184"/>
                      <a:pt x="12079" y="8174"/>
                      <a:pt x="12079" y="8165"/>
                    </a:cubicBezTo>
                    <a:cubicBezTo>
                      <a:pt x="12209" y="7636"/>
                      <a:pt x="12264" y="7089"/>
                      <a:pt x="12227" y="6542"/>
                    </a:cubicBezTo>
                    <a:cubicBezTo>
                      <a:pt x="12227" y="6532"/>
                      <a:pt x="12227" y="6523"/>
                      <a:pt x="12237" y="6523"/>
                    </a:cubicBezTo>
                    <a:lnTo>
                      <a:pt x="13693" y="6059"/>
                    </a:lnTo>
                    <a:cubicBezTo>
                      <a:pt x="13730" y="6050"/>
                      <a:pt x="13758" y="6022"/>
                      <a:pt x="13777" y="5994"/>
                    </a:cubicBezTo>
                    <a:cubicBezTo>
                      <a:pt x="13795" y="5957"/>
                      <a:pt x="13795" y="5920"/>
                      <a:pt x="13786" y="5883"/>
                    </a:cubicBezTo>
                    <a:lnTo>
                      <a:pt x="13118" y="3768"/>
                    </a:lnTo>
                    <a:cubicBezTo>
                      <a:pt x="13095" y="3706"/>
                      <a:pt x="13040" y="3670"/>
                      <a:pt x="12980" y="3670"/>
                    </a:cubicBezTo>
                    <a:cubicBezTo>
                      <a:pt x="12967" y="3670"/>
                      <a:pt x="12954" y="3672"/>
                      <a:pt x="12942" y="3675"/>
                    </a:cubicBezTo>
                    <a:lnTo>
                      <a:pt x="11485" y="4139"/>
                    </a:lnTo>
                    <a:cubicBezTo>
                      <a:pt x="11476" y="4139"/>
                      <a:pt x="11467" y="4139"/>
                      <a:pt x="11457" y="4130"/>
                    </a:cubicBezTo>
                    <a:cubicBezTo>
                      <a:pt x="11179" y="3657"/>
                      <a:pt x="10827" y="3239"/>
                      <a:pt x="10409" y="2877"/>
                    </a:cubicBezTo>
                    <a:cubicBezTo>
                      <a:pt x="10400" y="2868"/>
                      <a:pt x="10400" y="2859"/>
                      <a:pt x="10409" y="2850"/>
                    </a:cubicBezTo>
                    <a:lnTo>
                      <a:pt x="11114" y="1495"/>
                    </a:lnTo>
                    <a:cubicBezTo>
                      <a:pt x="11142" y="1430"/>
                      <a:pt x="11123" y="1347"/>
                      <a:pt x="11049" y="1310"/>
                    </a:cubicBezTo>
                    <a:lnTo>
                      <a:pt x="9083" y="289"/>
                    </a:lnTo>
                    <a:cubicBezTo>
                      <a:pt x="9063" y="278"/>
                      <a:pt x="9041" y="273"/>
                      <a:pt x="9020" y="273"/>
                    </a:cubicBezTo>
                    <a:cubicBezTo>
                      <a:pt x="8971" y="273"/>
                      <a:pt x="8923" y="300"/>
                      <a:pt x="8897" y="345"/>
                    </a:cubicBezTo>
                    <a:lnTo>
                      <a:pt x="8192" y="1699"/>
                    </a:lnTo>
                    <a:cubicBezTo>
                      <a:pt x="8185" y="1706"/>
                      <a:pt x="8179" y="1712"/>
                      <a:pt x="8172" y="1712"/>
                    </a:cubicBezTo>
                    <a:cubicBezTo>
                      <a:pt x="8170" y="1712"/>
                      <a:pt x="8167" y="1711"/>
                      <a:pt x="8164" y="1709"/>
                    </a:cubicBezTo>
                    <a:cubicBezTo>
                      <a:pt x="7753" y="1608"/>
                      <a:pt x="7330" y="1557"/>
                      <a:pt x="6905" y="1557"/>
                    </a:cubicBezTo>
                    <a:cubicBezTo>
                      <a:pt x="6784" y="1557"/>
                      <a:pt x="6662" y="1561"/>
                      <a:pt x="6541" y="1569"/>
                    </a:cubicBezTo>
                    <a:cubicBezTo>
                      <a:pt x="6531" y="1569"/>
                      <a:pt x="6522" y="1560"/>
                      <a:pt x="6522" y="1560"/>
                    </a:cubicBezTo>
                    <a:lnTo>
                      <a:pt x="6058" y="94"/>
                    </a:lnTo>
                    <a:cubicBezTo>
                      <a:pt x="6049" y="67"/>
                      <a:pt x="6021" y="39"/>
                      <a:pt x="5993" y="20"/>
                    </a:cubicBezTo>
                    <a:cubicBezTo>
                      <a:pt x="5970" y="9"/>
                      <a:pt x="5948" y="1"/>
                      <a:pt x="5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7073000" y="2596525"/>
                <a:ext cx="406100" cy="280875"/>
              </a:xfrm>
              <a:custGeom>
                <a:avLst/>
                <a:gdLst/>
                <a:ahLst/>
                <a:cxnLst/>
                <a:rect l="l" t="t" r="r" b="b"/>
                <a:pathLst>
                  <a:path w="16244" h="11235" extrusionOk="0">
                    <a:moveTo>
                      <a:pt x="418" y="0"/>
                    </a:moveTo>
                    <a:cubicBezTo>
                      <a:pt x="186" y="0"/>
                      <a:pt x="0" y="186"/>
                      <a:pt x="0" y="427"/>
                    </a:cubicBezTo>
                    <a:lnTo>
                      <a:pt x="0" y="11086"/>
                    </a:lnTo>
                    <a:cubicBezTo>
                      <a:pt x="0" y="11169"/>
                      <a:pt x="65" y="11234"/>
                      <a:pt x="149" y="11234"/>
                    </a:cubicBezTo>
                    <a:lnTo>
                      <a:pt x="16095" y="11234"/>
                    </a:lnTo>
                    <a:cubicBezTo>
                      <a:pt x="16179" y="11234"/>
                      <a:pt x="16244" y="11169"/>
                      <a:pt x="16244" y="11086"/>
                    </a:cubicBezTo>
                    <a:lnTo>
                      <a:pt x="16244" y="427"/>
                    </a:lnTo>
                    <a:cubicBezTo>
                      <a:pt x="16244" y="186"/>
                      <a:pt x="16058" y="0"/>
                      <a:pt x="15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7071375" y="2595125"/>
                <a:ext cx="409350" cy="283650"/>
              </a:xfrm>
              <a:custGeom>
                <a:avLst/>
                <a:gdLst/>
                <a:ahLst/>
                <a:cxnLst/>
                <a:rect l="l" t="t" r="r" b="b"/>
                <a:pathLst>
                  <a:path w="16374" h="11346" extrusionOk="0">
                    <a:moveTo>
                      <a:pt x="15882" y="112"/>
                    </a:moveTo>
                    <a:cubicBezTo>
                      <a:pt x="16086" y="112"/>
                      <a:pt x="16253" y="279"/>
                      <a:pt x="16253" y="483"/>
                    </a:cubicBezTo>
                    <a:lnTo>
                      <a:pt x="16253" y="11142"/>
                    </a:lnTo>
                    <a:cubicBezTo>
                      <a:pt x="16253" y="11188"/>
                      <a:pt x="16216" y="11235"/>
                      <a:pt x="16160" y="11235"/>
                    </a:cubicBezTo>
                    <a:lnTo>
                      <a:pt x="204" y="11235"/>
                    </a:lnTo>
                    <a:cubicBezTo>
                      <a:pt x="158" y="11235"/>
                      <a:pt x="121" y="11188"/>
                      <a:pt x="121" y="11142"/>
                    </a:cubicBezTo>
                    <a:lnTo>
                      <a:pt x="121" y="483"/>
                    </a:lnTo>
                    <a:cubicBezTo>
                      <a:pt x="121" y="279"/>
                      <a:pt x="279" y="112"/>
                      <a:pt x="483" y="112"/>
                    </a:cubicBezTo>
                    <a:close/>
                    <a:moveTo>
                      <a:pt x="483" y="1"/>
                    </a:moveTo>
                    <a:cubicBezTo>
                      <a:pt x="223" y="1"/>
                      <a:pt x="0" y="214"/>
                      <a:pt x="0" y="483"/>
                    </a:cubicBezTo>
                    <a:lnTo>
                      <a:pt x="0" y="11142"/>
                    </a:lnTo>
                    <a:cubicBezTo>
                      <a:pt x="0" y="11253"/>
                      <a:pt x="93" y="11346"/>
                      <a:pt x="214" y="11346"/>
                    </a:cubicBezTo>
                    <a:lnTo>
                      <a:pt x="16160" y="11346"/>
                    </a:lnTo>
                    <a:cubicBezTo>
                      <a:pt x="16281" y="11346"/>
                      <a:pt x="16364" y="11253"/>
                      <a:pt x="16374" y="11142"/>
                    </a:cubicBezTo>
                    <a:lnTo>
                      <a:pt x="16374" y="483"/>
                    </a:lnTo>
                    <a:cubicBezTo>
                      <a:pt x="16374" y="214"/>
                      <a:pt x="16151" y="1"/>
                      <a:pt x="15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7102675" y="2623425"/>
                <a:ext cx="346750" cy="227075"/>
              </a:xfrm>
              <a:custGeom>
                <a:avLst/>
                <a:gdLst/>
                <a:ahLst/>
                <a:cxnLst/>
                <a:rect l="l" t="t" r="r" b="b"/>
                <a:pathLst>
                  <a:path w="13870" h="9083" extrusionOk="0">
                    <a:moveTo>
                      <a:pt x="1" y="0"/>
                    </a:moveTo>
                    <a:lnTo>
                      <a:pt x="1" y="9082"/>
                    </a:lnTo>
                    <a:lnTo>
                      <a:pt x="13869" y="9082"/>
                    </a:lnTo>
                    <a:lnTo>
                      <a:pt x="13869" y="7403"/>
                    </a:lnTo>
                    <a:lnTo>
                      <a:pt x="13869" y="2097"/>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7101050" y="2622025"/>
                <a:ext cx="349775" cy="229850"/>
              </a:xfrm>
              <a:custGeom>
                <a:avLst/>
                <a:gdLst/>
                <a:ahLst/>
                <a:cxnLst/>
                <a:rect l="l" t="t" r="r" b="b"/>
                <a:pathLst>
                  <a:path w="13991" h="9194" extrusionOk="0">
                    <a:moveTo>
                      <a:pt x="66" y="1"/>
                    </a:moveTo>
                    <a:cubicBezTo>
                      <a:pt x="29" y="1"/>
                      <a:pt x="1" y="28"/>
                      <a:pt x="1" y="56"/>
                    </a:cubicBezTo>
                    <a:lnTo>
                      <a:pt x="1" y="9138"/>
                    </a:lnTo>
                    <a:cubicBezTo>
                      <a:pt x="1" y="9166"/>
                      <a:pt x="29" y="9194"/>
                      <a:pt x="66" y="9194"/>
                    </a:cubicBezTo>
                    <a:lnTo>
                      <a:pt x="13934" y="9194"/>
                    </a:lnTo>
                    <a:cubicBezTo>
                      <a:pt x="13971" y="9194"/>
                      <a:pt x="13990" y="9166"/>
                      <a:pt x="13990" y="9138"/>
                    </a:cubicBezTo>
                    <a:lnTo>
                      <a:pt x="13990" y="7459"/>
                    </a:lnTo>
                    <a:cubicBezTo>
                      <a:pt x="13990" y="7422"/>
                      <a:pt x="13971" y="7394"/>
                      <a:pt x="13934" y="7394"/>
                    </a:cubicBezTo>
                    <a:cubicBezTo>
                      <a:pt x="13907" y="7394"/>
                      <a:pt x="13879" y="7422"/>
                      <a:pt x="13879" y="7459"/>
                    </a:cubicBezTo>
                    <a:lnTo>
                      <a:pt x="13879" y="9073"/>
                    </a:lnTo>
                    <a:lnTo>
                      <a:pt x="121" y="9073"/>
                    </a:lnTo>
                    <a:lnTo>
                      <a:pt x="121" y="112"/>
                    </a:lnTo>
                    <a:lnTo>
                      <a:pt x="13879" y="112"/>
                    </a:lnTo>
                    <a:lnTo>
                      <a:pt x="13879" y="2153"/>
                    </a:lnTo>
                    <a:cubicBezTo>
                      <a:pt x="13879" y="2190"/>
                      <a:pt x="13907" y="2218"/>
                      <a:pt x="13934" y="2218"/>
                    </a:cubicBezTo>
                    <a:cubicBezTo>
                      <a:pt x="13971" y="2218"/>
                      <a:pt x="13990" y="2190"/>
                      <a:pt x="13990" y="2153"/>
                    </a:cubicBezTo>
                    <a:lnTo>
                      <a:pt x="13990" y="56"/>
                    </a:lnTo>
                    <a:cubicBezTo>
                      <a:pt x="13990" y="28"/>
                      <a:pt x="13971"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7448000" y="2694150"/>
                <a:ext cx="2825" cy="76100"/>
              </a:xfrm>
              <a:custGeom>
                <a:avLst/>
                <a:gdLst/>
                <a:ahLst/>
                <a:cxnLst/>
                <a:rect l="l" t="t" r="r" b="b"/>
                <a:pathLst>
                  <a:path w="113" h="3044" extrusionOk="0">
                    <a:moveTo>
                      <a:pt x="56" y="1"/>
                    </a:moveTo>
                    <a:cubicBezTo>
                      <a:pt x="29" y="1"/>
                      <a:pt x="1" y="28"/>
                      <a:pt x="1" y="66"/>
                    </a:cubicBezTo>
                    <a:lnTo>
                      <a:pt x="1" y="2988"/>
                    </a:lnTo>
                    <a:cubicBezTo>
                      <a:pt x="1" y="3025"/>
                      <a:pt x="29" y="3043"/>
                      <a:pt x="56" y="3043"/>
                    </a:cubicBezTo>
                    <a:cubicBezTo>
                      <a:pt x="93" y="3043"/>
                      <a:pt x="112" y="3025"/>
                      <a:pt x="112" y="2988"/>
                    </a:cubicBezTo>
                    <a:lnTo>
                      <a:pt x="112" y="66"/>
                    </a:lnTo>
                    <a:cubicBezTo>
                      <a:pt x="112" y="28"/>
                      <a:pt x="8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7271525" y="2605800"/>
                <a:ext cx="9050" cy="9075"/>
              </a:xfrm>
              <a:custGeom>
                <a:avLst/>
                <a:gdLst/>
                <a:ahLst/>
                <a:cxnLst/>
                <a:rect l="l" t="t" r="r" b="b"/>
                <a:pathLst>
                  <a:path w="362" h="363" extrusionOk="0">
                    <a:moveTo>
                      <a:pt x="176" y="112"/>
                    </a:moveTo>
                    <a:cubicBezTo>
                      <a:pt x="214" y="112"/>
                      <a:pt x="251" y="139"/>
                      <a:pt x="251" y="177"/>
                    </a:cubicBezTo>
                    <a:cubicBezTo>
                      <a:pt x="251" y="214"/>
                      <a:pt x="214" y="251"/>
                      <a:pt x="176" y="251"/>
                    </a:cubicBezTo>
                    <a:cubicBezTo>
                      <a:pt x="139" y="251"/>
                      <a:pt x="111" y="214"/>
                      <a:pt x="111" y="177"/>
                    </a:cubicBezTo>
                    <a:cubicBezTo>
                      <a:pt x="111" y="149"/>
                      <a:pt x="139" y="112"/>
                      <a:pt x="176" y="112"/>
                    </a:cubicBezTo>
                    <a:close/>
                    <a:moveTo>
                      <a:pt x="176" y="0"/>
                    </a:moveTo>
                    <a:cubicBezTo>
                      <a:pt x="84" y="0"/>
                      <a:pt x="0" y="84"/>
                      <a:pt x="0" y="177"/>
                    </a:cubicBezTo>
                    <a:cubicBezTo>
                      <a:pt x="0" y="279"/>
                      <a:pt x="84" y="362"/>
                      <a:pt x="176" y="362"/>
                    </a:cubicBezTo>
                    <a:cubicBezTo>
                      <a:pt x="278" y="362"/>
                      <a:pt x="362" y="279"/>
                      <a:pt x="362" y="177"/>
                    </a:cubicBezTo>
                    <a:cubicBezTo>
                      <a:pt x="362" y="84"/>
                      <a:pt x="278"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7006425" y="2875275"/>
                <a:ext cx="539250" cy="36450"/>
              </a:xfrm>
              <a:custGeom>
                <a:avLst/>
                <a:gdLst/>
                <a:ahLst/>
                <a:cxnLst/>
                <a:rect l="l" t="t" r="r" b="b"/>
                <a:pathLst>
                  <a:path w="21570" h="1458" extrusionOk="0">
                    <a:moveTo>
                      <a:pt x="1" y="1"/>
                    </a:moveTo>
                    <a:lnTo>
                      <a:pt x="1" y="882"/>
                    </a:lnTo>
                    <a:cubicBezTo>
                      <a:pt x="1" y="1197"/>
                      <a:pt x="251" y="1457"/>
                      <a:pt x="567"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7005050" y="2873900"/>
                <a:ext cx="542000" cy="39200"/>
              </a:xfrm>
              <a:custGeom>
                <a:avLst/>
                <a:gdLst/>
                <a:ahLst/>
                <a:cxnLst/>
                <a:rect l="l" t="t" r="r" b="b"/>
                <a:pathLst>
                  <a:path w="21680" h="1568" extrusionOk="0">
                    <a:moveTo>
                      <a:pt x="21569" y="111"/>
                    </a:moveTo>
                    <a:lnTo>
                      <a:pt x="21569" y="937"/>
                    </a:lnTo>
                    <a:cubicBezTo>
                      <a:pt x="21569" y="1225"/>
                      <a:pt x="21337" y="1447"/>
                      <a:pt x="21058" y="1447"/>
                    </a:cubicBezTo>
                    <a:lnTo>
                      <a:pt x="622" y="1447"/>
                    </a:lnTo>
                    <a:cubicBezTo>
                      <a:pt x="343" y="1447"/>
                      <a:pt x="112" y="1225"/>
                      <a:pt x="112" y="937"/>
                    </a:cubicBezTo>
                    <a:lnTo>
                      <a:pt x="112" y="111"/>
                    </a:lnTo>
                    <a:close/>
                    <a:moveTo>
                      <a:pt x="56" y="0"/>
                    </a:moveTo>
                    <a:cubicBezTo>
                      <a:pt x="19" y="0"/>
                      <a:pt x="0" y="19"/>
                      <a:pt x="0" y="56"/>
                    </a:cubicBezTo>
                    <a:lnTo>
                      <a:pt x="0" y="937"/>
                    </a:lnTo>
                    <a:cubicBezTo>
                      <a:pt x="0" y="1290"/>
                      <a:pt x="279" y="1568"/>
                      <a:pt x="622" y="1568"/>
                    </a:cubicBezTo>
                    <a:lnTo>
                      <a:pt x="21058" y="1568"/>
                    </a:lnTo>
                    <a:cubicBezTo>
                      <a:pt x="21402" y="1568"/>
                      <a:pt x="21680" y="1290"/>
                      <a:pt x="21680" y="937"/>
                    </a:cubicBezTo>
                    <a:lnTo>
                      <a:pt x="21680" y="56"/>
                    </a:lnTo>
                    <a:cubicBezTo>
                      <a:pt x="21680" y="19"/>
                      <a:pt x="21652"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7010150" y="2901725"/>
                <a:ext cx="531800" cy="2800"/>
              </a:xfrm>
              <a:custGeom>
                <a:avLst/>
                <a:gdLst/>
                <a:ahLst/>
                <a:cxnLst/>
                <a:rect l="l" t="t" r="r" b="b"/>
                <a:pathLst>
                  <a:path w="21272" h="112" extrusionOk="0">
                    <a:moveTo>
                      <a:pt x="56" y="0"/>
                    </a:moveTo>
                    <a:cubicBezTo>
                      <a:pt x="28" y="0"/>
                      <a:pt x="0" y="19"/>
                      <a:pt x="0" y="56"/>
                    </a:cubicBezTo>
                    <a:cubicBezTo>
                      <a:pt x="0" y="84"/>
                      <a:pt x="28" y="112"/>
                      <a:pt x="56" y="112"/>
                    </a:cubicBezTo>
                    <a:lnTo>
                      <a:pt x="21216" y="112"/>
                    </a:lnTo>
                    <a:cubicBezTo>
                      <a:pt x="21244" y="112"/>
                      <a:pt x="21272" y="84"/>
                      <a:pt x="21272" y="56"/>
                    </a:cubicBezTo>
                    <a:cubicBezTo>
                      <a:pt x="21272" y="19"/>
                      <a:pt x="2124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7224425" y="2877600"/>
                <a:ext cx="103000" cy="11400"/>
              </a:xfrm>
              <a:custGeom>
                <a:avLst/>
                <a:gdLst/>
                <a:ahLst/>
                <a:cxnLst/>
                <a:rect l="l" t="t" r="r" b="b"/>
                <a:pathLst>
                  <a:path w="4120" h="456" extrusionOk="0">
                    <a:moveTo>
                      <a:pt x="1" y="0"/>
                    </a:moveTo>
                    <a:lnTo>
                      <a:pt x="1" y="455"/>
                    </a:lnTo>
                    <a:lnTo>
                      <a:pt x="4120" y="455"/>
                    </a:lnTo>
                    <a:lnTo>
                      <a:pt x="4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7223050" y="2875975"/>
                <a:ext cx="106000" cy="14400"/>
              </a:xfrm>
              <a:custGeom>
                <a:avLst/>
                <a:gdLst/>
                <a:ahLst/>
                <a:cxnLst/>
                <a:rect l="l" t="t" r="r" b="b"/>
                <a:pathLst>
                  <a:path w="4240" h="576" extrusionOk="0">
                    <a:moveTo>
                      <a:pt x="4119" y="121"/>
                    </a:moveTo>
                    <a:lnTo>
                      <a:pt x="4119" y="455"/>
                    </a:lnTo>
                    <a:lnTo>
                      <a:pt x="121" y="455"/>
                    </a:lnTo>
                    <a:lnTo>
                      <a:pt x="121" y="121"/>
                    </a:lnTo>
                    <a:close/>
                    <a:moveTo>
                      <a:pt x="65" y="1"/>
                    </a:moveTo>
                    <a:cubicBezTo>
                      <a:pt x="28" y="1"/>
                      <a:pt x="0" y="28"/>
                      <a:pt x="0" y="65"/>
                    </a:cubicBezTo>
                    <a:lnTo>
                      <a:pt x="0" y="520"/>
                    </a:lnTo>
                    <a:cubicBezTo>
                      <a:pt x="0" y="548"/>
                      <a:pt x="28" y="576"/>
                      <a:pt x="65"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7171800" y="2666550"/>
                <a:ext cx="186025" cy="158900"/>
              </a:xfrm>
              <a:custGeom>
                <a:avLst/>
                <a:gdLst/>
                <a:ahLst/>
                <a:cxnLst/>
                <a:rect l="l" t="t" r="r" b="b"/>
                <a:pathLst>
                  <a:path w="7441" h="6356" extrusionOk="0">
                    <a:moveTo>
                      <a:pt x="297" y="1"/>
                    </a:moveTo>
                    <a:cubicBezTo>
                      <a:pt x="139" y="1"/>
                      <a:pt x="0" y="131"/>
                      <a:pt x="0" y="298"/>
                    </a:cubicBezTo>
                    <a:lnTo>
                      <a:pt x="0" y="6058"/>
                    </a:lnTo>
                    <a:cubicBezTo>
                      <a:pt x="0" y="6225"/>
                      <a:pt x="139" y="6355"/>
                      <a:pt x="297" y="6355"/>
                    </a:cubicBezTo>
                    <a:lnTo>
                      <a:pt x="7143" y="6355"/>
                    </a:lnTo>
                    <a:cubicBezTo>
                      <a:pt x="7301" y="6355"/>
                      <a:pt x="7440" y="6225"/>
                      <a:pt x="7431" y="6058"/>
                    </a:cubicBezTo>
                    <a:lnTo>
                      <a:pt x="7431" y="298"/>
                    </a:lnTo>
                    <a:cubicBezTo>
                      <a:pt x="7431" y="131"/>
                      <a:pt x="7301" y="1"/>
                      <a:pt x="7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7184075" y="2654025"/>
                <a:ext cx="186025" cy="158900"/>
              </a:xfrm>
              <a:custGeom>
                <a:avLst/>
                <a:gdLst/>
                <a:ahLst/>
                <a:cxnLst/>
                <a:rect l="l" t="t" r="r" b="b"/>
                <a:pathLst>
                  <a:path w="7441" h="6356" extrusionOk="0">
                    <a:moveTo>
                      <a:pt x="353" y="1"/>
                    </a:moveTo>
                    <a:cubicBezTo>
                      <a:pt x="159" y="1"/>
                      <a:pt x="1" y="159"/>
                      <a:pt x="1" y="344"/>
                    </a:cubicBezTo>
                    <a:lnTo>
                      <a:pt x="1" y="6012"/>
                    </a:lnTo>
                    <a:cubicBezTo>
                      <a:pt x="1" y="6198"/>
                      <a:pt x="159" y="6355"/>
                      <a:pt x="353" y="6355"/>
                    </a:cubicBezTo>
                    <a:lnTo>
                      <a:pt x="7088" y="6355"/>
                    </a:lnTo>
                    <a:cubicBezTo>
                      <a:pt x="7283" y="6355"/>
                      <a:pt x="7441" y="6198"/>
                      <a:pt x="7441" y="6012"/>
                    </a:cubicBezTo>
                    <a:lnTo>
                      <a:pt x="7441" y="344"/>
                    </a:lnTo>
                    <a:cubicBezTo>
                      <a:pt x="7441"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7182700" y="2652400"/>
                <a:ext cx="188800" cy="162150"/>
              </a:xfrm>
              <a:custGeom>
                <a:avLst/>
                <a:gdLst/>
                <a:ahLst/>
                <a:cxnLst/>
                <a:rect l="l" t="t" r="r" b="b"/>
                <a:pathLst>
                  <a:path w="7552" h="6486" extrusionOk="0">
                    <a:moveTo>
                      <a:pt x="7143" y="121"/>
                    </a:moveTo>
                    <a:cubicBezTo>
                      <a:pt x="7301" y="121"/>
                      <a:pt x="7431" y="251"/>
                      <a:pt x="7431" y="409"/>
                    </a:cubicBezTo>
                    <a:lnTo>
                      <a:pt x="7431" y="6077"/>
                    </a:lnTo>
                    <a:cubicBezTo>
                      <a:pt x="7431" y="6235"/>
                      <a:pt x="7301" y="6365"/>
                      <a:pt x="7143" y="6365"/>
                    </a:cubicBezTo>
                    <a:lnTo>
                      <a:pt x="408" y="6365"/>
                    </a:lnTo>
                    <a:cubicBezTo>
                      <a:pt x="251" y="6365"/>
                      <a:pt x="121" y="6235"/>
                      <a:pt x="121" y="6077"/>
                    </a:cubicBezTo>
                    <a:lnTo>
                      <a:pt x="121" y="409"/>
                    </a:lnTo>
                    <a:cubicBezTo>
                      <a:pt x="121" y="251"/>
                      <a:pt x="251" y="121"/>
                      <a:pt x="408" y="121"/>
                    </a:cubicBezTo>
                    <a:close/>
                    <a:moveTo>
                      <a:pt x="408" y="1"/>
                    </a:moveTo>
                    <a:cubicBezTo>
                      <a:pt x="186" y="1"/>
                      <a:pt x="0" y="186"/>
                      <a:pt x="0" y="409"/>
                    </a:cubicBezTo>
                    <a:lnTo>
                      <a:pt x="0" y="6077"/>
                    </a:lnTo>
                    <a:cubicBezTo>
                      <a:pt x="0" y="6300"/>
                      <a:pt x="186" y="6485"/>
                      <a:pt x="408" y="6485"/>
                    </a:cubicBezTo>
                    <a:lnTo>
                      <a:pt x="7143" y="6485"/>
                    </a:lnTo>
                    <a:cubicBezTo>
                      <a:pt x="7366" y="6485"/>
                      <a:pt x="7551" y="6300"/>
                      <a:pt x="7551" y="6077"/>
                    </a:cubicBezTo>
                    <a:lnTo>
                      <a:pt x="7551" y="409"/>
                    </a:lnTo>
                    <a:cubicBezTo>
                      <a:pt x="7551" y="186"/>
                      <a:pt x="7366" y="1"/>
                      <a:pt x="7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7212850" y="2737750"/>
                <a:ext cx="128275" cy="17200"/>
              </a:xfrm>
              <a:custGeom>
                <a:avLst/>
                <a:gdLst/>
                <a:ahLst/>
                <a:cxnLst/>
                <a:rect l="l" t="t" r="r" b="b"/>
                <a:pathLst>
                  <a:path w="5131" h="688" extrusionOk="0">
                    <a:moveTo>
                      <a:pt x="316" y="1"/>
                    </a:moveTo>
                    <a:cubicBezTo>
                      <a:pt x="139" y="1"/>
                      <a:pt x="0" y="140"/>
                      <a:pt x="0" y="325"/>
                    </a:cubicBezTo>
                    <a:lnTo>
                      <a:pt x="0" y="362"/>
                    </a:lnTo>
                    <a:cubicBezTo>
                      <a:pt x="0" y="539"/>
                      <a:pt x="139" y="687"/>
                      <a:pt x="316" y="687"/>
                    </a:cubicBezTo>
                    <a:lnTo>
                      <a:pt x="4805" y="687"/>
                    </a:lnTo>
                    <a:cubicBezTo>
                      <a:pt x="4982" y="687"/>
                      <a:pt x="5130" y="539"/>
                      <a:pt x="5130" y="362"/>
                    </a:cubicBezTo>
                    <a:lnTo>
                      <a:pt x="5130" y="325"/>
                    </a:lnTo>
                    <a:cubicBezTo>
                      <a:pt x="5130" y="140"/>
                      <a:pt x="4982" y="1"/>
                      <a:pt x="4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7211225" y="2736375"/>
                <a:ext cx="131275" cy="19950"/>
              </a:xfrm>
              <a:custGeom>
                <a:avLst/>
                <a:gdLst/>
                <a:ahLst/>
                <a:cxnLst/>
                <a:rect l="l" t="t" r="r" b="b"/>
                <a:pathLst>
                  <a:path w="5251" h="798" extrusionOk="0">
                    <a:moveTo>
                      <a:pt x="4870" y="111"/>
                    </a:moveTo>
                    <a:cubicBezTo>
                      <a:pt x="5019" y="111"/>
                      <a:pt x="5130" y="232"/>
                      <a:pt x="5130" y="380"/>
                    </a:cubicBezTo>
                    <a:lnTo>
                      <a:pt x="5130" y="417"/>
                    </a:lnTo>
                    <a:cubicBezTo>
                      <a:pt x="5130" y="566"/>
                      <a:pt x="5019" y="677"/>
                      <a:pt x="4870" y="677"/>
                    </a:cubicBezTo>
                    <a:lnTo>
                      <a:pt x="381" y="677"/>
                    </a:lnTo>
                    <a:cubicBezTo>
                      <a:pt x="241" y="677"/>
                      <a:pt x="121" y="566"/>
                      <a:pt x="121" y="417"/>
                    </a:cubicBezTo>
                    <a:lnTo>
                      <a:pt x="121" y="380"/>
                    </a:lnTo>
                    <a:cubicBezTo>
                      <a:pt x="121" y="232"/>
                      <a:pt x="241" y="111"/>
                      <a:pt x="381" y="111"/>
                    </a:cubicBezTo>
                    <a:close/>
                    <a:moveTo>
                      <a:pt x="381" y="0"/>
                    </a:moveTo>
                    <a:cubicBezTo>
                      <a:pt x="176" y="0"/>
                      <a:pt x="0" y="167"/>
                      <a:pt x="0" y="380"/>
                    </a:cubicBezTo>
                    <a:lnTo>
                      <a:pt x="0" y="417"/>
                    </a:lnTo>
                    <a:cubicBezTo>
                      <a:pt x="0" y="631"/>
                      <a:pt x="176" y="798"/>
                      <a:pt x="381" y="798"/>
                    </a:cubicBezTo>
                    <a:lnTo>
                      <a:pt x="4870" y="798"/>
                    </a:lnTo>
                    <a:cubicBezTo>
                      <a:pt x="5084" y="798"/>
                      <a:pt x="5251" y="631"/>
                      <a:pt x="5251" y="417"/>
                    </a:cubicBezTo>
                    <a:lnTo>
                      <a:pt x="5251" y="380"/>
                    </a:lnTo>
                    <a:cubicBezTo>
                      <a:pt x="5251" y="167"/>
                      <a:pt x="5084"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7226750" y="2742400"/>
                <a:ext cx="99525" cy="7200"/>
              </a:xfrm>
              <a:custGeom>
                <a:avLst/>
                <a:gdLst/>
                <a:ahLst/>
                <a:cxnLst/>
                <a:rect l="l" t="t" r="r" b="b"/>
                <a:pathLst>
                  <a:path w="3981" h="288" extrusionOk="0">
                    <a:moveTo>
                      <a:pt x="3851" y="56"/>
                    </a:moveTo>
                    <a:cubicBezTo>
                      <a:pt x="3888" y="56"/>
                      <a:pt x="3925" y="93"/>
                      <a:pt x="3925" y="130"/>
                    </a:cubicBezTo>
                    <a:lnTo>
                      <a:pt x="3925" y="149"/>
                    </a:lnTo>
                    <a:cubicBezTo>
                      <a:pt x="3925" y="195"/>
                      <a:pt x="3888" y="223"/>
                      <a:pt x="3851" y="223"/>
                    </a:cubicBezTo>
                    <a:lnTo>
                      <a:pt x="140" y="223"/>
                    </a:lnTo>
                    <a:cubicBezTo>
                      <a:pt x="94" y="223"/>
                      <a:pt x="56" y="195"/>
                      <a:pt x="56" y="149"/>
                    </a:cubicBezTo>
                    <a:lnTo>
                      <a:pt x="56" y="130"/>
                    </a:lnTo>
                    <a:cubicBezTo>
                      <a:pt x="56" y="93"/>
                      <a:pt x="94" y="56"/>
                      <a:pt x="140" y="56"/>
                    </a:cubicBezTo>
                    <a:close/>
                    <a:moveTo>
                      <a:pt x="131" y="0"/>
                    </a:moveTo>
                    <a:cubicBezTo>
                      <a:pt x="56" y="0"/>
                      <a:pt x="1" y="56"/>
                      <a:pt x="1" y="139"/>
                    </a:cubicBezTo>
                    <a:lnTo>
                      <a:pt x="1" y="149"/>
                    </a:lnTo>
                    <a:cubicBezTo>
                      <a:pt x="1" y="223"/>
                      <a:pt x="56" y="288"/>
                      <a:pt x="131" y="288"/>
                    </a:cubicBezTo>
                    <a:lnTo>
                      <a:pt x="3841" y="288"/>
                    </a:lnTo>
                    <a:cubicBezTo>
                      <a:pt x="3925" y="288"/>
                      <a:pt x="3980" y="223"/>
                      <a:pt x="3980" y="149"/>
                    </a:cubicBezTo>
                    <a:lnTo>
                      <a:pt x="3980" y="139"/>
                    </a:lnTo>
                    <a:cubicBezTo>
                      <a:pt x="3980" y="56"/>
                      <a:pt x="3925"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7234875" y="2764425"/>
                <a:ext cx="83975" cy="10000"/>
              </a:xfrm>
              <a:custGeom>
                <a:avLst/>
                <a:gdLst/>
                <a:ahLst/>
                <a:cxnLst/>
                <a:rect l="l" t="t" r="r" b="b"/>
                <a:pathLst>
                  <a:path w="3359" h="400" extrusionOk="0">
                    <a:moveTo>
                      <a:pt x="205" y="0"/>
                    </a:moveTo>
                    <a:cubicBezTo>
                      <a:pt x="93" y="0"/>
                      <a:pt x="0" y="93"/>
                      <a:pt x="0" y="205"/>
                    </a:cubicBezTo>
                    <a:cubicBezTo>
                      <a:pt x="0" y="316"/>
                      <a:pt x="93" y="399"/>
                      <a:pt x="205" y="399"/>
                    </a:cubicBezTo>
                    <a:lnTo>
                      <a:pt x="3164"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7233475" y="2763025"/>
                <a:ext cx="86775" cy="13025"/>
              </a:xfrm>
              <a:custGeom>
                <a:avLst/>
                <a:gdLst/>
                <a:ahLst/>
                <a:cxnLst/>
                <a:rect l="l" t="t" r="r" b="b"/>
                <a:pathLst>
                  <a:path w="3471" h="521" extrusionOk="0">
                    <a:moveTo>
                      <a:pt x="3211" y="121"/>
                    </a:moveTo>
                    <a:cubicBezTo>
                      <a:pt x="3294" y="121"/>
                      <a:pt x="3359" y="177"/>
                      <a:pt x="3359" y="261"/>
                    </a:cubicBezTo>
                    <a:cubicBezTo>
                      <a:pt x="3359" y="335"/>
                      <a:pt x="3294" y="400"/>
                      <a:pt x="3211" y="400"/>
                    </a:cubicBezTo>
                    <a:lnTo>
                      <a:pt x="261" y="400"/>
                    </a:lnTo>
                    <a:cubicBezTo>
                      <a:pt x="177" y="400"/>
                      <a:pt x="121" y="335"/>
                      <a:pt x="121" y="261"/>
                    </a:cubicBezTo>
                    <a:cubicBezTo>
                      <a:pt x="121" y="177"/>
                      <a:pt x="177" y="121"/>
                      <a:pt x="261" y="121"/>
                    </a:cubicBezTo>
                    <a:close/>
                    <a:moveTo>
                      <a:pt x="261" y="1"/>
                    </a:moveTo>
                    <a:cubicBezTo>
                      <a:pt x="121" y="1"/>
                      <a:pt x="1" y="112"/>
                      <a:pt x="1" y="261"/>
                    </a:cubicBezTo>
                    <a:cubicBezTo>
                      <a:pt x="1" y="400"/>
                      <a:pt x="112" y="520"/>
                      <a:pt x="261" y="520"/>
                    </a:cubicBezTo>
                    <a:lnTo>
                      <a:pt x="3220" y="520"/>
                    </a:lnTo>
                    <a:cubicBezTo>
                      <a:pt x="3359" y="520"/>
                      <a:pt x="3470" y="400"/>
                      <a:pt x="3470" y="261"/>
                    </a:cubicBezTo>
                    <a:cubicBezTo>
                      <a:pt x="3470" y="112"/>
                      <a:pt x="3359" y="1"/>
                      <a:pt x="3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725180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5" y="158"/>
                      <a:pt x="195" y="103"/>
                    </a:cubicBezTo>
                    <a:cubicBezTo>
                      <a:pt x="195"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72610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6" y="158"/>
                      <a:pt x="196" y="103"/>
                    </a:cubicBezTo>
                    <a:cubicBezTo>
                      <a:pt x="196"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7269900" y="2766975"/>
                <a:ext cx="4650" cy="4900"/>
              </a:xfrm>
              <a:custGeom>
                <a:avLst/>
                <a:gdLst/>
                <a:ahLst/>
                <a:cxnLst/>
                <a:rect l="l" t="t" r="r" b="b"/>
                <a:pathLst>
                  <a:path w="186" h="196" extrusionOk="0">
                    <a:moveTo>
                      <a:pt x="93" y="65"/>
                    </a:moveTo>
                    <a:cubicBezTo>
                      <a:pt x="112" y="65"/>
                      <a:pt x="130" y="84"/>
                      <a:pt x="130" y="103"/>
                    </a:cubicBezTo>
                    <a:cubicBezTo>
                      <a:pt x="130" y="121"/>
                      <a:pt x="112" y="140"/>
                      <a:pt x="93" y="140"/>
                    </a:cubicBezTo>
                    <a:cubicBezTo>
                      <a:pt x="74" y="140"/>
                      <a:pt x="56" y="121"/>
                      <a:pt x="56" y="103"/>
                    </a:cubicBezTo>
                    <a:cubicBezTo>
                      <a:pt x="56" y="84"/>
                      <a:pt x="74" y="65"/>
                      <a:pt x="93" y="65"/>
                    </a:cubicBezTo>
                    <a:close/>
                    <a:moveTo>
                      <a:pt x="93" y="1"/>
                    </a:moveTo>
                    <a:cubicBezTo>
                      <a:pt x="37" y="1"/>
                      <a:pt x="0" y="47"/>
                      <a:pt x="0" y="103"/>
                    </a:cubicBezTo>
                    <a:cubicBezTo>
                      <a:pt x="0" y="158"/>
                      <a:pt x="37" y="195"/>
                      <a:pt x="93" y="195"/>
                    </a:cubicBezTo>
                    <a:cubicBezTo>
                      <a:pt x="149" y="195"/>
                      <a:pt x="186" y="158"/>
                      <a:pt x="186" y="103"/>
                    </a:cubicBezTo>
                    <a:cubicBezTo>
                      <a:pt x="186" y="47"/>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7278950" y="2766975"/>
                <a:ext cx="4875" cy="4900"/>
              </a:xfrm>
              <a:custGeom>
                <a:avLst/>
                <a:gdLst/>
                <a:ahLst/>
                <a:cxnLst/>
                <a:rect l="l" t="t" r="r" b="b"/>
                <a:pathLst>
                  <a:path w="195" h="196" extrusionOk="0">
                    <a:moveTo>
                      <a:pt x="102" y="65"/>
                    </a:moveTo>
                    <a:cubicBezTo>
                      <a:pt x="121" y="65"/>
                      <a:pt x="139" y="84"/>
                      <a:pt x="139" y="103"/>
                    </a:cubicBezTo>
                    <a:cubicBezTo>
                      <a:pt x="139" y="121"/>
                      <a:pt x="121" y="140"/>
                      <a:pt x="102" y="140"/>
                    </a:cubicBezTo>
                    <a:cubicBezTo>
                      <a:pt x="84" y="140"/>
                      <a:pt x="65" y="121"/>
                      <a:pt x="65" y="103"/>
                    </a:cubicBezTo>
                    <a:cubicBezTo>
                      <a:pt x="65" y="84"/>
                      <a:pt x="84" y="65"/>
                      <a:pt x="102" y="65"/>
                    </a:cubicBezTo>
                    <a:close/>
                    <a:moveTo>
                      <a:pt x="102" y="1"/>
                    </a:moveTo>
                    <a:cubicBezTo>
                      <a:pt x="46" y="1"/>
                      <a:pt x="0" y="47"/>
                      <a:pt x="0" y="103"/>
                    </a:cubicBezTo>
                    <a:cubicBezTo>
                      <a:pt x="0" y="158"/>
                      <a:pt x="46"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9"/>
              <p:cNvSpPr/>
              <p:nvPr/>
            </p:nvSpPr>
            <p:spPr>
              <a:xfrm>
                <a:off x="72879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a:off x="729725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84"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7249950" y="2672575"/>
                <a:ext cx="53825" cy="53850"/>
              </a:xfrm>
              <a:custGeom>
                <a:avLst/>
                <a:gdLst/>
                <a:ahLst/>
                <a:cxnLst/>
                <a:rect l="l" t="t" r="r" b="b"/>
                <a:pathLst>
                  <a:path w="2153" h="2154" extrusionOk="0">
                    <a:moveTo>
                      <a:pt x="1077" y="1"/>
                    </a:moveTo>
                    <a:cubicBezTo>
                      <a:pt x="483" y="1"/>
                      <a:pt x="0" y="483"/>
                      <a:pt x="0" y="1077"/>
                    </a:cubicBezTo>
                    <a:cubicBezTo>
                      <a:pt x="0" y="1671"/>
                      <a:pt x="483" y="2153"/>
                      <a:pt x="1077" y="2153"/>
                    </a:cubicBezTo>
                    <a:cubicBezTo>
                      <a:pt x="1670" y="2153"/>
                      <a:pt x="2153" y="1671"/>
                      <a:pt x="2153" y="1077"/>
                    </a:cubicBezTo>
                    <a:cubicBezTo>
                      <a:pt x="2153" y="483"/>
                      <a:pt x="1670"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7248550" y="2671200"/>
                <a:ext cx="56625" cy="56600"/>
              </a:xfrm>
              <a:custGeom>
                <a:avLst/>
                <a:gdLst/>
                <a:ahLst/>
                <a:cxnLst/>
                <a:rect l="l" t="t" r="r" b="b"/>
                <a:pathLst>
                  <a:path w="2265" h="2264" extrusionOk="0">
                    <a:moveTo>
                      <a:pt x="1133" y="112"/>
                    </a:moveTo>
                    <a:cubicBezTo>
                      <a:pt x="1698" y="112"/>
                      <a:pt x="2153" y="575"/>
                      <a:pt x="2153" y="1132"/>
                    </a:cubicBezTo>
                    <a:cubicBezTo>
                      <a:pt x="2153" y="1689"/>
                      <a:pt x="1698" y="2152"/>
                      <a:pt x="1133" y="2152"/>
                    </a:cubicBezTo>
                    <a:cubicBezTo>
                      <a:pt x="576" y="2152"/>
                      <a:pt x="121" y="1689"/>
                      <a:pt x="121" y="1132"/>
                    </a:cubicBezTo>
                    <a:cubicBezTo>
                      <a:pt x="121" y="575"/>
                      <a:pt x="576" y="112"/>
                      <a:pt x="1133" y="112"/>
                    </a:cubicBezTo>
                    <a:close/>
                    <a:moveTo>
                      <a:pt x="1133" y="0"/>
                    </a:moveTo>
                    <a:cubicBezTo>
                      <a:pt x="511" y="0"/>
                      <a:pt x="1" y="510"/>
                      <a:pt x="1" y="1132"/>
                    </a:cubicBezTo>
                    <a:cubicBezTo>
                      <a:pt x="1" y="1754"/>
                      <a:pt x="511" y="2264"/>
                      <a:pt x="1133" y="2264"/>
                    </a:cubicBezTo>
                    <a:cubicBezTo>
                      <a:pt x="1754" y="2264"/>
                      <a:pt x="2264" y="1754"/>
                      <a:pt x="2264" y="1132"/>
                    </a:cubicBezTo>
                    <a:cubicBezTo>
                      <a:pt x="2264" y="510"/>
                      <a:pt x="1763"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a:off x="7265025" y="2701100"/>
                <a:ext cx="23900" cy="12100"/>
              </a:xfrm>
              <a:custGeom>
                <a:avLst/>
                <a:gdLst/>
                <a:ahLst/>
                <a:cxnLst/>
                <a:rect l="l" t="t" r="r" b="b"/>
                <a:pathLst>
                  <a:path w="956" h="484" extrusionOk="0">
                    <a:moveTo>
                      <a:pt x="474" y="1"/>
                    </a:moveTo>
                    <a:cubicBezTo>
                      <a:pt x="214" y="1"/>
                      <a:pt x="0" y="214"/>
                      <a:pt x="0"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a:off x="7263400" y="2699725"/>
                <a:ext cx="26925" cy="14875"/>
              </a:xfrm>
              <a:custGeom>
                <a:avLst/>
                <a:gdLst/>
                <a:ahLst/>
                <a:cxnLst/>
                <a:rect l="l" t="t" r="r" b="b"/>
                <a:pathLst>
                  <a:path w="1077" h="595" extrusionOk="0">
                    <a:moveTo>
                      <a:pt x="539" y="112"/>
                    </a:moveTo>
                    <a:cubicBezTo>
                      <a:pt x="752" y="112"/>
                      <a:pt x="928" y="269"/>
                      <a:pt x="956" y="473"/>
                    </a:cubicBezTo>
                    <a:lnTo>
                      <a:pt x="121" y="473"/>
                    </a:lnTo>
                    <a:cubicBezTo>
                      <a:pt x="149" y="269"/>
                      <a:pt x="325" y="112"/>
                      <a:pt x="539" y="112"/>
                    </a:cubicBezTo>
                    <a:close/>
                    <a:moveTo>
                      <a:pt x="539" y="0"/>
                    </a:moveTo>
                    <a:cubicBezTo>
                      <a:pt x="242" y="0"/>
                      <a:pt x="0" y="241"/>
                      <a:pt x="0" y="538"/>
                    </a:cubicBezTo>
                    <a:cubicBezTo>
                      <a:pt x="0" y="594"/>
                      <a:pt x="0" y="594"/>
                      <a:pt x="232" y="594"/>
                    </a:cubicBezTo>
                    <a:lnTo>
                      <a:pt x="585" y="594"/>
                    </a:lnTo>
                    <a:cubicBezTo>
                      <a:pt x="1077" y="594"/>
                      <a:pt x="1077" y="594"/>
                      <a:pt x="1077" y="538"/>
                    </a:cubicBezTo>
                    <a:cubicBezTo>
                      <a:pt x="1077" y="241"/>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7270125" y="2685800"/>
                <a:ext cx="13700" cy="13725"/>
              </a:xfrm>
              <a:custGeom>
                <a:avLst/>
                <a:gdLst/>
                <a:ahLst/>
                <a:cxnLst/>
                <a:rect l="l" t="t" r="r" b="b"/>
                <a:pathLst>
                  <a:path w="548" h="549" extrusionOk="0">
                    <a:moveTo>
                      <a:pt x="279" y="1"/>
                    </a:moveTo>
                    <a:cubicBezTo>
                      <a:pt x="121" y="1"/>
                      <a:pt x="1" y="131"/>
                      <a:pt x="1" y="279"/>
                    </a:cubicBezTo>
                    <a:cubicBezTo>
                      <a:pt x="1" y="427"/>
                      <a:pt x="121" y="548"/>
                      <a:pt x="279" y="548"/>
                    </a:cubicBezTo>
                    <a:cubicBezTo>
                      <a:pt x="427" y="548"/>
                      <a:pt x="548" y="427"/>
                      <a:pt x="548" y="279"/>
                    </a:cubicBezTo>
                    <a:cubicBezTo>
                      <a:pt x="548" y="131"/>
                      <a:pt x="427" y="1"/>
                      <a:pt x="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a:off x="7268725" y="2684425"/>
                <a:ext cx="16500" cy="16475"/>
              </a:xfrm>
              <a:custGeom>
                <a:avLst/>
                <a:gdLst/>
                <a:ahLst/>
                <a:cxnLst/>
                <a:rect l="l" t="t" r="r" b="b"/>
                <a:pathLst>
                  <a:path w="660" h="659" extrusionOk="0">
                    <a:moveTo>
                      <a:pt x="335" y="121"/>
                    </a:moveTo>
                    <a:cubicBezTo>
                      <a:pt x="446" y="121"/>
                      <a:pt x="539" y="213"/>
                      <a:pt x="548" y="334"/>
                    </a:cubicBezTo>
                    <a:cubicBezTo>
                      <a:pt x="548" y="445"/>
                      <a:pt x="446" y="547"/>
                      <a:pt x="335" y="547"/>
                    </a:cubicBezTo>
                    <a:cubicBezTo>
                      <a:pt x="214" y="547"/>
                      <a:pt x="121" y="445"/>
                      <a:pt x="121" y="334"/>
                    </a:cubicBezTo>
                    <a:cubicBezTo>
                      <a:pt x="121" y="213"/>
                      <a:pt x="214" y="121"/>
                      <a:pt x="335" y="121"/>
                    </a:cubicBezTo>
                    <a:close/>
                    <a:moveTo>
                      <a:pt x="335" y="0"/>
                    </a:moveTo>
                    <a:cubicBezTo>
                      <a:pt x="149" y="0"/>
                      <a:pt x="1" y="148"/>
                      <a:pt x="1" y="334"/>
                    </a:cubicBezTo>
                    <a:cubicBezTo>
                      <a:pt x="1" y="510"/>
                      <a:pt x="149" y="659"/>
                      <a:pt x="335" y="659"/>
                    </a:cubicBezTo>
                    <a:cubicBezTo>
                      <a:pt x="511" y="659"/>
                      <a:pt x="659" y="510"/>
                      <a:pt x="659" y="334"/>
                    </a:cubicBezTo>
                    <a:cubicBezTo>
                      <a:pt x="659" y="148"/>
                      <a:pt x="511" y="0"/>
                      <a:pt x="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9"/>
              <p:cNvSpPr/>
              <p:nvPr/>
            </p:nvSpPr>
            <p:spPr>
              <a:xfrm>
                <a:off x="7257150" y="2782525"/>
                <a:ext cx="39675" cy="12300"/>
              </a:xfrm>
              <a:custGeom>
                <a:avLst/>
                <a:gdLst/>
                <a:ahLst/>
                <a:cxnLst/>
                <a:rect l="l" t="t" r="r" b="b"/>
                <a:pathLst>
                  <a:path w="1587" h="492" extrusionOk="0">
                    <a:moveTo>
                      <a:pt x="241" y="0"/>
                    </a:moveTo>
                    <a:cubicBezTo>
                      <a:pt x="111" y="0"/>
                      <a:pt x="0" y="111"/>
                      <a:pt x="0" y="251"/>
                    </a:cubicBezTo>
                    <a:cubicBezTo>
                      <a:pt x="0" y="380"/>
                      <a:pt x="111" y="492"/>
                      <a:pt x="241" y="492"/>
                    </a:cubicBezTo>
                    <a:lnTo>
                      <a:pt x="1336" y="492"/>
                    </a:lnTo>
                    <a:cubicBezTo>
                      <a:pt x="1475" y="492"/>
                      <a:pt x="1586" y="380"/>
                      <a:pt x="1586" y="251"/>
                    </a:cubicBezTo>
                    <a:cubicBezTo>
                      <a:pt x="1586" y="111"/>
                      <a:pt x="1475"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9"/>
              <p:cNvSpPr/>
              <p:nvPr/>
            </p:nvSpPr>
            <p:spPr>
              <a:xfrm>
                <a:off x="7255525" y="2781125"/>
                <a:ext cx="42675" cy="15100"/>
              </a:xfrm>
              <a:custGeom>
                <a:avLst/>
                <a:gdLst/>
                <a:ahLst/>
                <a:cxnLst/>
                <a:rect l="l" t="t" r="r" b="b"/>
                <a:pathLst>
                  <a:path w="1707" h="604" extrusionOk="0">
                    <a:moveTo>
                      <a:pt x="1401" y="112"/>
                    </a:moveTo>
                    <a:cubicBezTo>
                      <a:pt x="1503" y="112"/>
                      <a:pt x="1586" y="195"/>
                      <a:pt x="1586" y="307"/>
                    </a:cubicBezTo>
                    <a:cubicBezTo>
                      <a:pt x="1586" y="409"/>
                      <a:pt x="1503" y="492"/>
                      <a:pt x="1401" y="492"/>
                    </a:cubicBezTo>
                    <a:lnTo>
                      <a:pt x="306" y="492"/>
                    </a:lnTo>
                    <a:cubicBezTo>
                      <a:pt x="204" y="492"/>
                      <a:pt x="121" y="409"/>
                      <a:pt x="121" y="307"/>
                    </a:cubicBezTo>
                    <a:cubicBezTo>
                      <a:pt x="121" y="195"/>
                      <a:pt x="204" y="112"/>
                      <a:pt x="306" y="112"/>
                    </a:cubicBezTo>
                    <a:close/>
                    <a:moveTo>
                      <a:pt x="306" y="0"/>
                    </a:moveTo>
                    <a:cubicBezTo>
                      <a:pt x="139" y="0"/>
                      <a:pt x="0" y="130"/>
                      <a:pt x="0" y="307"/>
                    </a:cubicBezTo>
                    <a:cubicBezTo>
                      <a:pt x="0" y="474"/>
                      <a:pt x="139" y="603"/>
                      <a:pt x="306"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7359875" y="1832850"/>
                <a:ext cx="241000" cy="240000"/>
              </a:xfrm>
              <a:custGeom>
                <a:avLst/>
                <a:gdLst/>
                <a:ahLst/>
                <a:cxnLst/>
                <a:rect l="l" t="t" r="r" b="b"/>
                <a:pathLst>
                  <a:path w="9640" h="9600" extrusionOk="0">
                    <a:moveTo>
                      <a:pt x="4833" y="2576"/>
                    </a:moveTo>
                    <a:cubicBezTo>
                      <a:pt x="5983" y="2576"/>
                      <a:pt x="6996" y="3477"/>
                      <a:pt x="7042" y="4721"/>
                    </a:cubicBezTo>
                    <a:cubicBezTo>
                      <a:pt x="7069" y="5565"/>
                      <a:pt x="6420" y="6558"/>
                      <a:pt x="5632" y="6855"/>
                    </a:cubicBezTo>
                    <a:cubicBezTo>
                      <a:pt x="5362" y="6957"/>
                      <a:pt x="5090" y="7005"/>
                      <a:pt x="4825" y="7005"/>
                    </a:cubicBezTo>
                    <a:cubicBezTo>
                      <a:pt x="3675" y="7005"/>
                      <a:pt x="2662" y="6104"/>
                      <a:pt x="2617" y="4860"/>
                    </a:cubicBezTo>
                    <a:cubicBezTo>
                      <a:pt x="2580" y="4016"/>
                      <a:pt x="3238" y="3023"/>
                      <a:pt x="4027" y="2727"/>
                    </a:cubicBezTo>
                    <a:cubicBezTo>
                      <a:pt x="4296" y="2624"/>
                      <a:pt x="4568" y="2576"/>
                      <a:pt x="4833" y="2576"/>
                    </a:cubicBezTo>
                    <a:close/>
                    <a:moveTo>
                      <a:pt x="4067" y="0"/>
                    </a:moveTo>
                    <a:cubicBezTo>
                      <a:pt x="4051" y="0"/>
                      <a:pt x="4034" y="3"/>
                      <a:pt x="4017" y="8"/>
                    </a:cubicBezTo>
                    <a:lnTo>
                      <a:pt x="2709" y="426"/>
                    </a:lnTo>
                    <a:cubicBezTo>
                      <a:pt x="2635" y="444"/>
                      <a:pt x="2589" y="537"/>
                      <a:pt x="2617" y="611"/>
                    </a:cubicBezTo>
                    <a:lnTo>
                      <a:pt x="2886" y="1483"/>
                    </a:lnTo>
                    <a:cubicBezTo>
                      <a:pt x="2904" y="1548"/>
                      <a:pt x="2876" y="1613"/>
                      <a:pt x="2821" y="1650"/>
                    </a:cubicBezTo>
                    <a:cubicBezTo>
                      <a:pt x="2533" y="1836"/>
                      <a:pt x="2283" y="2049"/>
                      <a:pt x="2060" y="2291"/>
                    </a:cubicBezTo>
                    <a:cubicBezTo>
                      <a:pt x="2030" y="2326"/>
                      <a:pt x="1989" y="2343"/>
                      <a:pt x="1946" y="2343"/>
                    </a:cubicBezTo>
                    <a:cubicBezTo>
                      <a:pt x="1922" y="2343"/>
                      <a:pt x="1898" y="2338"/>
                      <a:pt x="1874" y="2328"/>
                    </a:cubicBezTo>
                    <a:lnTo>
                      <a:pt x="1077" y="1910"/>
                    </a:lnTo>
                    <a:cubicBezTo>
                      <a:pt x="1052" y="1899"/>
                      <a:pt x="1026" y="1894"/>
                      <a:pt x="1001" y="1894"/>
                    </a:cubicBezTo>
                    <a:cubicBezTo>
                      <a:pt x="943" y="1894"/>
                      <a:pt x="889" y="1923"/>
                      <a:pt x="863" y="1975"/>
                    </a:cubicBezTo>
                    <a:lnTo>
                      <a:pt x="233" y="3190"/>
                    </a:lnTo>
                    <a:cubicBezTo>
                      <a:pt x="195" y="3265"/>
                      <a:pt x="223" y="3357"/>
                      <a:pt x="297" y="3404"/>
                    </a:cubicBezTo>
                    <a:lnTo>
                      <a:pt x="1105" y="3821"/>
                    </a:lnTo>
                    <a:cubicBezTo>
                      <a:pt x="1160" y="3849"/>
                      <a:pt x="1197" y="3923"/>
                      <a:pt x="1179" y="3988"/>
                    </a:cubicBezTo>
                    <a:cubicBezTo>
                      <a:pt x="1105" y="4304"/>
                      <a:pt x="1077" y="4638"/>
                      <a:pt x="1095" y="4971"/>
                    </a:cubicBezTo>
                    <a:cubicBezTo>
                      <a:pt x="1095" y="5046"/>
                      <a:pt x="1058" y="5111"/>
                      <a:pt x="984" y="5129"/>
                    </a:cubicBezTo>
                    <a:lnTo>
                      <a:pt x="121" y="5398"/>
                    </a:lnTo>
                    <a:cubicBezTo>
                      <a:pt x="47" y="5426"/>
                      <a:pt x="1" y="5519"/>
                      <a:pt x="19" y="5593"/>
                    </a:cubicBezTo>
                    <a:lnTo>
                      <a:pt x="437" y="6901"/>
                    </a:lnTo>
                    <a:cubicBezTo>
                      <a:pt x="459" y="6968"/>
                      <a:pt x="517" y="7011"/>
                      <a:pt x="582" y="7011"/>
                    </a:cubicBezTo>
                    <a:cubicBezTo>
                      <a:pt x="598" y="7011"/>
                      <a:pt x="615" y="7009"/>
                      <a:pt x="631" y="7003"/>
                    </a:cubicBezTo>
                    <a:lnTo>
                      <a:pt x="1494" y="6734"/>
                    </a:lnTo>
                    <a:cubicBezTo>
                      <a:pt x="1508" y="6730"/>
                      <a:pt x="1522" y="6728"/>
                      <a:pt x="1536" y="6728"/>
                    </a:cubicBezTo>
                    <a:cubicBezTo>
                      <a:pt x="1588" y="6728"/>
                      <a:pt x="1641" y="6755"/>
                      <a:pt x="1670" y="6799"/>
                    </a:cubicBezTo>
                    <a:cubicBezTo>
                      <a:pt x="1847" y="7087"/>
                      <a:pt x="2069" y="7337"/>
                      <a:pt x="2310" y="7560"/>
                    </a:cubicBezTo>
                    <a:cubicBezTo>
                      <a:pt x="2357" y="7606"/>
                      <a:pt x="2375" y="7680"/>
                      <a:pt x="2338" y="7745"/>
                    </a:cubicBezTo>
                    <a:lnTo>
                      <a:pt x="1921" y="8543"/>
                    </a:lnTo>
                    <a:cubicBezTo>
                      <a:pt x="1884" y="8617"/>
                      <a:pt x="1912" y="8710"/>
                      <a:pt x="1995" y="8756"/>
                    </a:cubicBezTo>
                    <a:lnTo>
                      <a:pt x="3210" y="9387"/>
                    </a:lnTo>
                    <a:cubicBezTo>
                      <a:pt x="3232" y="9398"/>
                      <a:pt x="3256" y="9404"/>
                      <a:pt x="3280" y="9404"/>
                    </a:cubicBezTo>
                    <a:cubicBezTo>
                      <a:pt x="3335" y="9404"/>
                      <a:pt x="3388" y="9374"/>
                      <a:pt x="3414" y="9322"/>
                    </a:cubicBezTo>
                    <a:lnTo>
                      <a:pt x="3832" y="8515"/>
                    </a:lnTo>
                    <a:cubicBezTo>
                      <a:pt x="3861" y="8463"/>
                      <a:pt x="3909" y="8435"/>
                      <a:pt x="3964" y="8435"/>
                    </a:cubicBezTo>
                    <a:cubicBezTo>
                      <a:pt x="3978" y="8435"/>
                      <a:pt x="3993" y="8437"/>
                      <a:pt x="4008" y="8441"/>
                    </a:cubicBezTo>
                    <a:cubicBezTo>
                      <a:pt x="4260" y="8500"/>
                      <a:pt x="4525" y="8530"/>
                      <a:pt x="4791" y="8530"/>
                    </a:cubicBezTo>
                    <a:cubicBezTo>
                      <a:pt x="4858" y="8530"/>
                      <a:pt x="4925" y="8528"/>
                      <a:pt x="4991" y="8524"/>
                    </a:cubicBezTo>
                    <a:cubicBezTo>
                      <a:pt x="5056" y="8524"/>
                      <a:pt x="5121" y="8562"/>
                      <a:pt x="5149" y="8626"/>
                    </a:cubicBezTo>
                    <a:lnTo>
                      <a:pt x="5418" y="9498"/>
                    </a:lnTo>
                    <a:cubicBezTo>
                      <a:pt x="5440" y="9558"/>
                      <a:pt x="5498" y="9599"/>
                      <a:pt x="5563" y="9599"/>
                    </a:cubicBezTo>
                    <a:cubicBezTo>
                      <a:pt x="5580" y="9599"/>
                      <a:pt x="5596" y="9597"/>
                      <a:pt x="5613" y="9591"/>
                    </a:cubicBezTo>
                    <a:lnTo>
                      <a:pt x="6921" y="9183"/>
                    </a:lnTo>
                    <a:cubicBezTo>
                      <a:pt x="7004" y="9155"/>
                      <a:pt x="7042" y="9072"/>
                      <a:pt x="7023" y="8988"/>
                    </a:cubicBezTo>
                    <a:lnTo>
                      <a:pt x="6745" y="8126"/>
                    </a:lnTo>
                    <a:cubicBezTo>
                      <a:pt x="6726" y="8061"/>
                      <a:pt x="6754" y="7986"/>
                      <a:pt x="6810" y="7949"/>
                    </a:cubicBezTo>
                    <a:cubicBezTo>
                      <a:pt x="7097" y="7764"/>
                      <a:pt x="7348" y="7550"/>
                      <a:pt x="7570" y="7309"/>
                    </a:cubicBezTo>
                    <a:cubicBezTo>
                      <a:pt x="7602" y="7278"/>
                      <a:pt x="7646" y="7259"/>
                      <a:pt x="7692" y="7259"/>
                    </a:cubicBezTo>
                    <a:cubicBezTo>
                      <a:pt x="7713" y="7259"/>
                      <a:pt x="7735" y="7263"/>
                      <a:pt x="7756" y="7272"/>
                    </a:cubicBezTo>
                    <a:lnTo>
                      <a:pt x="8563" y="7690"/>
                    </a:lnTo>
                    <a:cubicBezTo>
                      <a:pt x="8585" y="7704"/>
                      <a:pt x="8610" y="7710"/>
                      <a:pt x="8634" y="7710"/>
                    </a:cubicBezTo>
                    <a:cubicBezTo>
                      <a:pt x="8688" y="7710"/>
                      <a:pt x="8741" y="7676"/>
                      <a:pt x="8767" y="7625"/>
                    </a:cubicBezTo>
                    <a:lnTo>
                      <a:pt x="9398" y="6409"/>
                    </a:lnTo>
                    <a:cubicBezTo>
                      <a:pt x="9444" y="6335"/>
                      <a:pt x="9407" y="6242"/>
                      <a:pt x="9333" y="6205"/>
                    </a:cubicBezTo>
                    <a:lnTo>
                      <a:pt x="8535" y="5788"/>
                    </a:lnTo>
                    <a:cubicBezTo>
                      <a:pt x="8470" y="5751"/>
                      <a:pt x="8442" y="5686"/>
                      <a:pt x="8452" y="5612"/>
                    </a:cubicBezTo>
                    <a:cubicBezTo>
                      <a:pt x="8526" y="5296"/>
                      <a:pt x="8554" y="4962"/>
                      <a:pt x="8535" y="4628"/>
                    </a:cubicBezTo>
                    <a:cubicBezTo>
                      <a:pt x="8535" y="4554"/>
                      <a:pt x="8582" y="4498"/>
                      <a:pt x="8646" y="4471"/>
                    </a:cubicBezTo>
                    <a:lnTo>
                      <a:pt x="9509" y="4202"/>
                    </a:lnTo>
                    <a:cubicBezTo>
                      <a:pt x="9593" y="4174"/>
                      <a:pt x="9639" y="4090"/>
                      <a:pt x="9611" y="4007"/>
                    </a:cubicBezTo>
                    <a:lnTo>
                      <a:pt x="9194" y="2699"/>
                    </a:lnTo>
                    <a:cubicBezTo>
                      <a:pt x="9179" y="2632"/>
                      <a:pt x="9116" y="2589"/>
                      <a:pt x="9049" y="2589"/>
                    </a:cubicBezTo>
                    <a:cubicBezTo>
                      <a:pt x="9032" y="2589"/>
                      <a:pt x="9015" y="2591"/>
                      <a:pt x="8999" y="2597"/>
                    </a:cubicBezTo>
                    <a:lnTo>
                      <a:pt x="8136" y="2875"/>
                    </a:lnTo>
                    <a:cubicBezTo>
                      <a:pt x="8123" y="2879"/>
                      <a:pt x="8109" y="2881"/>
                      <a:pt x="8096" y="2881"/>
                    </a:cubicBezTo>
                    <a:cubicBezTo>
                      <a:pt x="8043" y="2881"/>
                      <a:pt x="7990" y="2852"/>
                      <a:pt x="7960" y="2801"/>
                    </a:cubicBezTo>
                    <a:cubicBezTo>
                      <a:pt x="7784" y="2522"/>
                      <a:pt x="7570" y="2263"/>
                      <a:pt x="7329" y="2049"/>
                    </a:cubicBezTo>
                    <a:cubicBezTo>
                      <a:pt x="7274" y="2003"/>
                      <a:pt x="7255" y="1929"/>
                      <a:pt x="7292" y="1864"/>
                    </a:cubicBezTo>
                    <a:lnTo>
                      <a:pt x="7710" y="1057"/>
                    </a:lnTo>
                    <a:cubicBezTo>
                      <a:pt x="7747" y="983"/>
                      <a:pt x="7719" y="890"/>
                      <a:pt x="7645" y="853"/>
                    </a:cubicBezTo>
                    <a:lnTo>
                      <a:pt x="6420" y="222"/>
                    </a:lnTo>
                    <a:cubicBezTo>
                      <a:pt x="6398" y="208"/>
                      <a:pt x="6373" y="201"/>
                      <a:pt x="6349" y="201"/>
                    </a:cubicBezTo>
                    <a:cubicBezTo>
                      <a:pt x="6295" y="201"/>
                      <a:pt x="6242" y="235"/>
                      <a:pt x="6216" y="287"/>
                    </a:cubicBezTo>
                    <a:lnTo>
                      <a:pt x="5799" y="1085"/>
                    </a:lnTo>
                    <a:cubicBezTo>
                      <a:pt x="5774" y="1141"/>
                      <a:pt x="5714" y="1170"/>
                      <a:pt x="5656" y="1170"/>
                    </a:cubicBezTo>
                    <a:cubicBezTo>
                      <a:pt x="5648" y="1170"/>
                      <a:pt x="5640" y="1169"/>
                      <a:pt x="5632" y="1168"/>
                    </a:cubicBezTo>
                    <a:cubicBezTo>
                      <a:pt x="5347" y="1103"/>
                      <a:pt x="5062" y="1074"/>
                      <a:pt x="4765" y="1074"/>
                    </a:cubicBezTo>
                    <a:cubicBezTo>
                      <a:pt x="4723" y="1074"/>
                      <a:pt x="4681" y="1074"/>
                      <a:pt x="4639" y="1075"/>
                    </a:cubicBezTo>
                    <a:cubicBezTo>
                      <a:pt x="4633" y="1076"/>
                      <a:pt x="4628" y="1076"/>
                      <a:pt x="4622" y="1076"/>
                    </a:cubicBezTo>
                    <a:cubicBezTo>
                      <a:pt x="4563" y="1076"/>
                      <a:pt x="4507" y="1033"/>
                      <a:pt x="4491" y="973"/>
                    </a:cubicBezTo>
                    <a:lnTo>
                      <a:pt x="4212" y="111"/>
                    </a:lnTo>
                    <a:cubicBezTo>
                      <a:pt x="4197" y="44"/>
                      <a:pt x="4135" y="0"/>
                      <a:pt x="4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9"/>
              <p:cNvSpPr/>
              <p:nvPr/>
            </p:nvSpPr>
            <p:spPr>
              <a:xfrm>
                <a:off x="7358250" y="1831425"/>
                <a:ext cx="243775" cy="242850"/>
              </a:xfrm>
              <a:custGeom>
                <a:avLst/>
                <a:gdLst/>
                <a:ahLst/>
                <a:cxnLst/>
                <a:rect l="l" t="t" r="r" b="b"/>
                <a:pathLst>
                  <a:path w="9751" h="9714" extrusionOk="0">
                    <a:moveTo>
                      <a:pt x="4899" y="2691"/>
                    </a:moveTo>
                    <a:cubicBezTo>
                      <a:pt x="5316" y="2691"/>
                      <a:pt x="5724" y="2811"/>
                      <a:pt x="6077" y="3053"/>
                    </a:cubicBezTo>
                    <a:cubicBezTo>
                      <a:pt x="6671" y="3433"/>
                      <a:pt x="7023" y="4073"/>
                      <a:pt x="7042" y="4778"/>
                    </a:cubicBezTo>
                    <a:cubicBezTo>
                      <a:pt x="7079" y="5594"/>
                      <a:pt x="6439" y="6568"/>
                      <a:pt x="5669" y="6856"/>
                    </a:cubicBezTo>
                    <a:cubicBezTo>
                      <a:pt x="5413" y="6953"/>
                      <a:pt x="5148" y="7001"/>
                      <a:pt x="4885" y="7001"/>
                    </a:cubicBezTo>
                    <a:cubicBezTo>
                      <a:pt x="4470" y="7001"/>
                      <a:pt x="4060" y="6881"/>
                      <a:pt x="3702" y="6643"/>
                    </a:cubicBezTo>
                    <a:cubicBezTo>
                      <a:pt x="3118" y="6253"/>
                      <a:pt x="2765" y="5622"/>
                      <a:pt x="2737" y="4908"/>
                    </a:cubicBezTo>
                    <a:cubicBezTo>
                      <a:pt x="2709" y="4092"/>
                      <a:pt x="3350" y="3127"/>
                      <a:pt x="4110" y="2839"/>
                    </a:cubicBezTo>
                    <a:cubicBezTo>
                      <a:pt x="4370" y="2737"/>
                      <a:pt x="4630" y="2691"/>
                      <a:pt x="4899" y="2691"/>
                    </a:cubicBezTo>
                    <a:close/>
                    <a:moveTo>
                      <a:pt x="4899" y="2572"/>
                    </a:moveTo>
                    <a:cubicBezTo>
                      <a:pt x="4622" y="2572"/>
                      <a:pt x="4343" y="2624"/>
                      <a:pt x="4073" y="2728"/>
                    </a:cubicBezTo>
                    <a:cubicBezTo>
                      <a:pt x="3247" y="3034"/>
                      <a:pt x="2589" y="4036"/>
                      <a:pt x="2617" y="4917"/>
                    </a:cubicBezTo>
                    <a:cubicBezTo>
                      <a:pt x="2645" y="5669"/>
                      <a:pt x="3016" y="6327"/>
                      <a:pt x="3637" y="6745"/>
                    </a:cubicBezTo>
                    <a:cubicBezTo>
                      <a:pt x="4017" y="6995"/>
                      <a:pt x="4444" y="7116"/>
                      <a:pt x="4889" y="7116"/>
                    </a:cubicBezTo>
                    <a:cubicBezTo>
                      <a:pt x="5158" y="7116"/>
                      <a:pt x="5437" y="7069"/>
                      <a:pt x="5715" y="6967"/>
                    </a:cubicBezTo>
                    <a:cubicBezTo>
                      <a:pt x="6531" y="6652"/>
                      <a:pt x="7199" y="5650"/>
                      <a:pt x="7162" y="4778"/>
                    </a:cubicBezTo>
                    <a:cubicBezTo>
                      <a:pt x="7134" y="4027"/>
                      <a:pt x="6763" y="3359"/>
                      <a:pt x="6142" y="2951"/>
                    </a:cubicBezTo>
                    <a:cubicBezTo>
                      <a:pt x="5767" y="2701"/>
                      <a:pt x="5336" y="2572"/>
                      <a:pt x="4899" y="2572"/>
                    </a:cubicBezTo>
                    <a:close/>
                    <a:moveTo>
                      <a:pt x="4144" y="114"/>
                    </a:moveTo>
                    <a:cubicBezTo>
                      <a:pt x="4157" y="114"/>
                      <a:pt x="4171" y="117"/>
                      <a:pt x="4184" y="121"/>
                    </a:cubicBezTo>
                    <a:cubicBezTo>
                      <a:pt x="4203" y="140"/>
                      <a:pt x="4222" y="158"/>
                      <a:pt x="4231" y="186"/>
                    </a:cubicBezTo>
                    <a:lnTo>
                      <a:pt x="4500" y="1049"/>
                    </a:lnTo>
                    <a:cubicBezTo>
                      <a:pt x="4526" y="1127"/>
                      <a:pt x="4609" y="1189"/>
                      <a:pt x="4695" y="1189"/>
                    </a:cubicBezTo>
                    <a:cubicBezTo>
                      <a:pt x="4701" y="1189"/>
                      <a:pt x="4707" y="1189"/>
                      <a:pt x="4713" y="1188"/>
                    </a:cubicBezTo>
                    <a:cubicBezTo>
                      <a:pt x="4753" y="1187"/>
                      <a:pt x="4793" y="1186"/>
                      <a:pt x="4833" y="1186"/>
                    </a:cubicBezTo>
                    <a:cubicBezTo>
                      <a:pt x="5118" y="1186"/>
                      <a:pt x="5403" y="1216"/>
                      <a:pt x="5687" y="1281"/>
                    </a:cubicBezTo>
                    <a:cubicBezTo>
                      <a:pt x="5701" y="1283"/>
                      <a:pt x="5715" y="1285"/>
                      <a:pt x="5728" y="1285"/>
                    </a:cubicBezTo>
                    <a:cubicBezTo>
                      <a:pt x="5806" y="1285"/>
                      <a:pt x="5880" y="1241"/>
                      <a:pt x="5919" y="1169"/>
                    </a:cubicBezTo>
                    <a:lnTo>
                      <a:pt x="6337" y="362"/>
                    </a:lnTo>
                    <a:cubicBezTo>
                      <a:pt x="6346" y="344"/>
                      <a:pt x="6364" y="325"/>
                      <a:pt x="6392" y="316"/>
                    </a:cubicBezTo>
                    <a:cubicBezTo>
                      <a:pt x="6400" y="313"/>
                      <a:pt x="6408" y="312"/>
                      <a:pt x="6415" y="312"/>
                    </a:cubicBezTo>
                    <a:cubicBezTo>
                      <a:pt x="6432" y="312"/>
                      <a:pt x="6447" y="319"/>
                      <a:pt x="6467" y="325"/>
                    </a:cubicBezTo>
                    <a:lnTo>
                      <a:pt x="7682" y="956"/>
                    </a:lnTo>
                    <a:cubicBezTo>
                      <a:pt x="7710" y="965"/>
                      <a:pt x="7719" y="984"/>
                      <a:pt x="7728" y="1012"/>
                    </a:cubicBezTo>
                    <a:cubicBezTo>
                      <a:pt x="7737" y="1040"/>
                      <a:pt x="7737" y="1058"/>
                      <a:pt x="7719" y="1086"/>
                    </a:cubicBezTo>
                    <a:lnTo>
                      <a:pt x="7301" y="1893"/>
                    </a:lnTo>
                    <a:cubicBezTo>
                      <a:pt x="7264" y="1976"/>
                      <a:pt x="7283" y="2079"/>
                      <a:pt x="7357" y="2143"/>
                    </a:cubicBezTo>
                    <a:cubicBezTo>
                      <a:pt x="7598" y="2366"/>
                      <a:pt x="7802" y="2617"/>
                      <a:pt x="7979" y="2886"/>
                    </a:cubicBezTo>
                    <a:cubicBezTo>
                      <a:pt x="8022" y="2951"/>
                      <a:pt x="8093" y="2987"/>
                      <a:pt x="8162" y="2987"/>
                    </a:cubicBezTo>
                    <a:cubicBezTo>
                      <a:pt x="8182" y="2987"/>
                      <a:pt x="8201" y="2985"/>
                      <a:pt x="8220" y="2978"/>
                    </a:cubicBezTo>
                    <a:lnTo>
                      <a:pt x="9083" y="2709"/>
                    </a:lnTo>
                    <a:cubicBezTo>
                      <a:pt x="9094" y="2705"/>
                      <a:pt x="9106" y="2703"/>
                      <a:pt x="9116" y="2703"/>
                    </a:cubicBezTo>
                    <a:cubicBezTo>
                      <a:pt x="9132" y="2703"/>
                      <a:pt x="9146" y="2708"/>
                      <a:pt x="9157" y="2719"/>
                    </a:cubicBezTo>
                    <a:cubicBezTo>
                      <a:pt x="9185" y="2728"/>
                      <a:pt x="9203" y="2746"/>
                      <a:pt x="9203" y="2774"/>
                    </a:cubicBezTo>
                    <a:lnTo>
                      <a:pt x="9621" y="4082"/>
                    </a:lnTo>
                    <a:cubicBezTo>
                      <a:pt x="9630" y="4101"/>
                      <a:pt x="9630" y="4129"/>
                      <a:pt x="9611" y="4156"/>
                    </a:cubicBezTo>
                    <a:cubicBezTo>
                      <a:pt x="9602" y="4175"/>
                      <a:pt x="9583" y="4194"/>
                      <a:pt x="9556" y="4203"/>
                    </a:cubicBezTo>
                    <a:lnTo>
                      <a:pt x="8693" y="4472"/>
                    </a:lnTo>
                    <a:cubicBezTo>
                      <a:pt x="8600" y="4500"/>
                      <a:pt x="8544" y="4592"/>
                      <a:pt x="8544" y="4685"/>
                    </a:cubicBezTo>
                    <a:cubicBezTo>
                      <a:pt x="8563" y="5010"/>
                      <a:pt x="8535" y="5335"/>
                      <a:pt x="8461" y="5659"/>
                    </a:cubicBezTo>
                    <a:cubicBezTo>
                      <a:pt x="8442" y="5752"/>
                      <a:pt x="8489" y="5845"/>
                      <a:pt x="8572" y="5891"/>
                    </a:cubicBezTo>
                    <a:lnTo>
                      <a:pt x="9379" y="6309"/>
                    </a:lnTo>
                    <a:cubicBezTo>
                      <a:pt x="9426" y="6337"/>
                      <a:pt x="9444" y="6392"/>
                      <a:pt x="9416" y="6439"/>
                    </a:cubicBezTo>
                    <a:lnTo>
                      <a:pt x="8786" y="7654"/>
                    </a:lnTo>
                    <a:cubicBezTo>
                      <a:pt x="8767" y="7682"/>
                      <a:pt x="8749" y="7700"/>
                      <a:pt x="8730" y="7709"/>
                    </a:cubicBezTo>
                    <a:cubicBezTo>
                      <a:pt x="8702" y="7709"/>
                      <a:pt x="8674" y="7709"/>
                      <a:pt x="8656" y="7700"/>
                    </a:cubicBezTo>
                    <a:lnTo>
                      <a:pt x="7849" y="7283"/>
                    </a:lnTo>
                    <a:cubicBezTo>
                      <a:pt x="7818" y="7266"/>
                      <a:pt x="7785" y="7257"/>
                      <a:pt x="7752" y="7257"/>
                    </a:cubicBezTo>
                    <a:cubicBezTo>
                      <a:pt x="7695" y="7257"/>
                      <a:pt x="7639" y="7282"/>
                      <a:pt x="7598" y="7329"/>
                    </a:cubicBezTo>
                    <a:cubicBezTo>
                      <a:pt x="7376" y="7570"/>
                      <a:pt x="7125" y="7784"/>
                      <a:pt x="6847" y="7951"/>
                    </a:cubicBezTo>
                    <a:cubicBezTo>
                      <a:pt x="6763" y="8006"/>
                      <a:pt x="6726" y="8108"/>
                      <a:pt x="6754" y="8201"/>
                    </a:cubicBezTo>
                    <a:lnTo>
                      <a:pt x="7032" y="9064"/>
                    </a:lnTo>
                    <a:cubicBezTo>
                      <a:pt x="7051" y="9110"/>
                      <a:pt x="7023" y="9166"/>
                      <a:pt x="6967" y="9184"/>
                    </a:cubicBezTo>
                    <a:lnTo>
                      <a:pt x="5659" y="9593"/>
                    </a:lnTo>
                    <a:cubicBezTo>
                      <a:pt x="5650" y="9596"/>
                      <a:pt x="5640" y="9598"/>
                      <a:pt x="5630" y="9598"/>
                    </a:cubicBezTo>
                    <a:cubicBezTo>
                      <a:pt x="5591" y="9598"/>
                      <a:pt x="5554" y="9572"/>
                      <a:pt x="5539" y="9528"/>
                    </a:cubicBezTo>
                    <a:lnTo>
                      <a:pt x="5270" y="8665"/>
                    </a:lnTo>
                    <a:cubicBezTo>
                      <a:pt x="5242" y="8581"/>
                      <a:pt x="5158" y="8526"/>
                      <a:pt x="5066" y="8526"/>
                    </a:cubicBezTo>
                    <a:cubicBezTo>
                      <a:pt x="5066" y="8526"/>
                      <a:pt x="5056" y="8526"/>
                      <a:pt x="5056" y="8517"/>
                    </a:cubicBezTo>
                    <a:cubicBezTo>
                      <a:pt x="4992" y="8520"/>
                      <a:pt x="4926" y="8522"/>
                      <a:pt x="4861" y="8522"/>
                    </a:cubicBezTo>
                    <a:cubicBezTo>
                      <a:pt x="4599" y="8522"/>
                      <a:pt x="4335" y="8492"/>
                      <a:pt x="4082" y="8433"/>
                    </a:cubicBezTo>
                    <a:cubicBezTo>
                      <a:pt x="4069" y="8430"/>
                      <a:pt x="4055" y="8429"/>
                      <a:pt x="4041" y="8429"/>
                    </a:cubicBezTo>
                    <a:cubicBezTo>
                      <a:pt x="3963" y="8429"/>
                      <a:pt x="3890" y="8473"/>
                      <a:pt x="3850" y="8544"/>
                    </a:cubicBezTo>
                    <a:lnTo>
                      <a:pt x="3433" y="9351"/>
                    </a:lnTo>
                    <a:cubicBezTo>
                      <a:pt x="3424" y="9370"/>
                      <a:pt x="3396" y="9389"/>
                      <a:pt x="3377" y="9398"/>
                    </a:cubicBezTo>
                    <a:cubicBezTo>
                      <a:pt x="3350" y="9398"/>
                      <a:pt x="3322" y="9398"/>
                      <a:pt x="3303" y="9389"/>
                    </a:cubicBezTo>
                    <a:lnTo>
                      <a:pt x="2088" y="8758"/>
                    </a:lnTo>
                    <a:cubicBezTo>
                      <a:pt x="2042" y="8730"/>
                      <a:pt x="2023" y="8674"/>
                      <a:pt x="2042" y="8628"/>
                    </a:cubicBezTo>
                    <a:lnTo>
                      <a:pt x="2459" y="7821"/>
                    </a:lnTo>
                    <a:cubicBezTo>
                      <a:pt x="2505" y="7737"/>
                      <a:pt x="2487" y="7635"/>
                      <a:pt x="2413" y="7570"/>
                    </a:cubicBezTo>
                    <a:cubicBezTo>
                      <a:pt x="2171" y="7348"/>
                      <a:pt x="1967" y="7097"/>
                      <a:pt x="1791" y="6819"/>
                    </a:cubicBezTo>
                    <a:cubicBezTo>
                      <a:pt x="1748" y="6754"/>
                      <a:pt x="1676" y="6717"/>
                      <a:pt x="1607" y="6717"/>
                    </a:cubicBezTo>
                    <a:cubicBezTo>
                      <a:pt x="1588" y="6717"/>
                      <a:pt x="1568" y="6720"/>
                      <a:pt x="1550" y="6726"/>
                    </a:cubicBezTo>
                    <a:lnTo>
                      <a:pt x="678" y="7004"/>
                    </a:lnTo>
                    <a:cubicBezTo>
                      <a:pt x="668" y="7008"/>
                      <a:pt x="658" y="7010"/>
                      <a:pt x="648" y="7010"/>
                    </a:cubicBezTo>
                    <a:cubicBezTo>
                      <a:pt x="610" y="7010"/>
                      <a:pt x="572" y="6984"/>
                      <a:pt x="557" y="6939"/>
                    </a:cubicBezTo>
                    <a:lnTo>
                      <a:pt x="149" y="5631"/>
                    </a:lnTo>
                    <a:cubicBezTo>
                      <a:pt x="131" y="5585"/>
                      <a:pt x="158" y="5529"/>
                      <a:pt x="214" y="5511"/>
                    </a:cubicBezTo>
                    <a:lnTo>
                      <a:pt x="1077" y="5242"/>
                    </a:lnTo>
                    <a:cubicBezTo>
                      <a:pt x="1160" y="5214"/>
                      <a:pt x="1225" y="5121"/>
                      <a:pt x="1216" y="5028"/>
                    </a:cubicBezTo>
                    <a:cubicBezTo>
                      <a:pt x="1207" y="4704"/>
                      <a:pt x="1234" y="4370"/>
                      <a:pt x="1309" y="4054"/>
                    </a:cubicBezTo>
                    <a:cubicBezTo>
                      <a:pt x="1327" y="3962"/>
                      <a:pt x="1281" y="3860"/>
                      <a:pt x="1197" y="3823"/>
                    </a:cubicBezTo>
                    <a:lnTo>
                      <a:pt x="390" y="3405"/>
                    </a:lnTo>
                    <a:cubicBezTo>
                      <a:pt x="372" y="3387"/>
                      <a:pt x="353" y="3368"/>
                      <a:pt x="344" y="3349"/>
                    </a:cubicBezTo>
                    <a:cubicBezTo>
                      <a:pt x="335" y="3322"/>
                      <a:pt x="344" y="3294"/>
                      <a:pt x="353" y="3275"/>
                    </a:cubicBezTo>
                    <a:lnTo>
                      <a:pt x="984" y="2060"/>
                    </a:lnTo>
                    <a:cubicBezTo>
                      <a:pt x="1005" y="2026"/>
                      <a:pt x="1041" y="2006"/>
                      <a:pt x="1077" y="2006"/>
                    </a:cubicBezTo>
                    <a:cubicBezTo>
                      <a:pt x="1089" y="2006"/>
                      <a:pt x="1102" y="2009"/>
                      <a:pt x="1114" y="2014"/>
                    </a:cubicBezTo>
                    <a:lnTo>
                      <a:pt x="1921" y="2431"/>
                    </a:lnTo>
                    <a:cubicBezTo>
                      <a:pt x="1952" y="2448"/>
                      <a:pt x="1985" y="2456"/>
                      <a:pt x="2018" y="2456"/>
                    </a:cubicBezTo>
                    <a:cubicBezTo>
                      <a:pt x="2074" y="2456"/>
                      <a:pt x="2130" y="2432"/>
                      <a:pt x="2171" y="2385"/>
                    </a:cubicBezTo>
                    <a:cubicBezTo>
                      <a:pt x="2394" y="2143"/>
                      <a:pt x="2645" y="1930"/>
                      <a:pt x="2923" y="1763"/>
                    </a:cubicBezTo>
                    <a:cubicBezTo>
                      <a:pt x="2997" y="1707"/>
                      <a:pt x="3034" y="1605"/>
                      <a:pt x="3006" y="1513"/>
                    </a:cubicBezTo>
                    <a:lnTo>
                      <a:pt x="2737" y="650"/>
                    </a:lnTo>
                    <a:cubicBezTo>
                      <a:pt x="2728" y="631"/>
                      <a:pt x="2728" y="604"/>
                      <a:pt x="2747" y="585"/>
                    </a:cubicBezTo>
                    <a:cubicBezTo>
                      <a:pt x="2756" y="557"/>
                      <a:pt x="2774" y="539"/>
                      <a:pt x="2802" y="529"/>
                    </a:cubicBezTo>
                    <a:lnTo>
                      <a:pt x="4110" y="121"/>
                    </a:lnTo>
                    <a:cubicBezTo>
                      <a:pt x="4120" y="117"/>
                      <a:pt x="4131" y="114"/>
                      <a:pt x="4144" y="114"/>
                    </a:cubicBezTo>
                    <a:close/>
                    <a:moveTo>
                      <a:pt x="4132" y="0"/>
                    </a:moveTo>
                    <a:cubicBezTo>
                      <a:pt x="4113" y="0"/>
                      <a:pt x="4093" y="3"/>
                      <a:pt x="4073" y="10"/>
                    </a:cubicBezTo>
                    <a:lnTo>
                      <a:pt x="2765" y="427"/>
                    </a:lnTo>
                    <a:cubicBezTo>
                      <a:pt x="2709" y="446"/>
                      <a:pt x="2663" y="483"/>
                      <a:pt x="2645" y="529"/>
                    </a:cubicBezTo>
                    <a:cubicBezTo>
                      <a:pt x="2617" y="585"/>
                      <a:pt x="2607" y="641"/>
                      <a:pt x="2626" y="696"/>
                    </a:cubicBezTo>
                    <a:lnTo>
                      <a:pt x="2895" y="1559"/>
                    </a:lnTo>
                    <a:cubicBezTo>
                      <a:pt x="2914" y="1596"/>
                      <a:pt x="2895" y="1643"/>
                      <a:pt x="2858" y="1661"/>
                    </a:cubicBezTo>
                    <a:cubicBezTo>
                      <a:pt x="2570" y="1847"/>
                      <a:pt x="2311" y="2060"/>
                      <a:pt x="2088" y="2310"/>
                    </a:cubicBezTo>
                    <a:cubicBezTo>
                      <a:pt x="2069" y="2335"/>
                      <a:pt x="2043" y="2348"/>
                      <a:pt x="2016" y="2348"/>
                    </a:cubicBezTo>
                    <a:cubicBezTo>
                      <a:pt x="2002" y="2348"/>
                      <a:pt x="1989" y="2344"/>
                      <a:pt x="1977" y="2338"/>
                    </a:cubicBezTo>
                    <a:lnTo>
                      <a:pt x="1170" y="1921"/>
                    </a:lnTo>
                    <a:cubicBezTo>
                      <a:pt x="1137" y="1903"/>
                      <a:pt x="1102" y="1895"/>
                      <a:pt x="1068" y="1895"/>
                    </a:cubicBezTo>
                    <a:cubicBezTo>
                      <a:pt x="993" y="1895"/>
                      <a:pt x="920" y="1934"/>
                      <a:pt x="882" y="2004"/>
                    </a:cubicBezTo>
                    <a:lnTo>
                      <a:pt x="251" y="3229"/>
                    </a:lnTo>
                    <a:cubicBezTo>
                      <a:pt x="223" y="3275"/>
                      <a:pt x="223" y="3331"/>
                      <a:pt x="233" y="3387"/>
                    </a:cubicBezTo>
                    <a:cubicBezTo>
                      <a:pt x="251" y="3442"/>
                      <a:pt x="288" y="3479"/>
                      <a:pt x="344" y="3507"/>
                    </a:cubicBezTo>
                    <a:lnTo>
                      <a:pt x="1142" y="3925"/>
                    </a:lnTo>
                    <a:cubicBezTo>
                      <a:pt x="1179" y="3943"/>
                      <a:pt x="1197" y="3990"/>
                      <a:pt x="1188" y="4036"/>
                    </a:cubicBezTo>
                    <a:cubicBezTo>
                      <a:pt x="1114" y="4361"/>
                      <a:pt x="1086" y="4695"/>
                      <a:pt x="1105" y="5038"/>
                    </a:cubicBezTo>
                    <a:cubicBezTo>
                      <a:pt x="1105" y="5084"/>
                      <a:pt x="1086" y="5121"/>
                      <a:pt x="1040" y="5131"/>
                    </a:cubicBezTo>
                    <a:lnTo>
                      <a:pt x="177" y="5409"/>
                    </a:lnTo>
                    <a:cubicBezTo>
                      <a:pt x="66" y="5437"/>
                      <a:pt x="1" y="5557"/>
                      <a:pt x="38" y="5669"/>
                    </a:cubicBezTo>
                    <a:lnTo>
                      <a:pt x="455" y="6977"/>
                    </a:lnTo>
                    <a:cubicBezTo>
                      <a:pt x="478" y="7067"/>
                      <a:pt x="561" y="7126"/>
                      <a:pt x="651" y="7126"/>
                    </a:cubicBezTo>
                    <a:cubicBezTo>
                      <a:pt x="672" y="7126"/>
                      <a:pt x="694" y="7123"/>
                      <a:pt x="715" y="7116"/>
                    </a:cubicBezTo>
                    <a:lnTo>
                      <a:pt x="1578" y="6847"/>
                    </a:lnTo>
                    <a:cubicBezTo>
                      <a:pt x="1590" y="6842"/>
                      <a:pt x="1603" y="6839"/>
                      <a:pt x="1614" y="6839"/>
                    </a:cubicBezTo>
                    <a:cubicBezTo>
                      <a:pt x="1647" y="6839"/>
                      <a:pt x="1675" y="6857"/>
                      <a:pt x="1689" y="6884"/>
                    </a:cubicBezTo>
                    <a:cubicBezTo>
                      <a:pt x="1875" y="7171"/>
                      <a:pt x="2088" y="7431"/>
                      <a:pt x="2338" y="7654"/>
                    </a:cubicBezTo>
                    <a:cubicBezTo>
                      <a:pt x="2375" y="7691"/>
                      <a:pt x="2375" y="7728"/>
                      <a:pt x="2357" y="7774"/>
                    </a:cubicBezTo>
                    <a:lnTo>
                      <a:pt x="1939" y="8572"/>
                    </a:lnTo>
                    <a:cubicBezTo>
                      <a:pt x="1893" y="8674"/>
                      <a:pt x="1930" y="8804"/>
                      <a:pt x="2032" y="8860"/>
                    </a:cubicBezTo>
                    <a:lnTo>
                      <a:pt x="3247" y="9491"/>
                    </a:lnTo>
                    <a:cubicBezTo>
                      <a:pt x="3283" y="9509"/>
                      <a:pt x="3319" y="9519"/>
                      <a:pt x="3355" y="9519"/>
                    </a:cubicBezTo>
                    <a:cubicBezTo>
                      <a:pt x="3375" y="9519"/>
                      <a:pt x="3395" y="9516"/>
                      <a:pt x="3414" y="9509"/>
                    </a:cubicBezTo>
                    <a:cubicBezTo>
                      <a:pt x="3461" y="9491"/>
                      <a:pt x="3507" y="9453"/>
                      <a:pt x="3535" y="9407"/>
                    </a:cubicBezTo>
                    <a:lnTo>
                      <a:pt x="3953" y="8600"/>
                    </a:lnTo>
                    <a:cubicBezTo>
                      <a:pt x="3968" y="8569"/>
                      <a:pt x="4002" y="8551"/>
                      <a:pt x="4040" y="8551"/>
                    </a:cubicBezTo>
                    <a:cubicBezTo>
                      <a:pt x="4048" y="8551"/>
                      <a:pt x="4056" y="8552"/>
                      <a:pt x="4064" y="8554"/>
                    </a:cubicBezTo>
                    <a:cubicBezTo>
                      <a:pt x="4324" y="8613"/>
                      <a:pt x="4589" y="8643"/>
                      <a:pt x="4861" y="8643"/>
                    </a:cubicBezTo>
                    <a:cubicBezTo>
                      <a:pt x="4929" y="8643"/>
                      <a:pt x="4997" y="8641"/>
                      <a:pt x="5066" y="8637"/>
                    </a:cubicBezTo>
                    <a:cubicBezTo>
                      <a:pt x="5112" y="8637"/>
                      <a:pt x="5149" y="8665"/>
                      <a:pt x="5158" y="8702"/>
                    </a:cubicBezTo>
                    <a:lnTo>
                      <a:pt x="5428" y="9565"/>
                    </a:lnTo>
                    <a:cubicBezTo>
                      <a:pt x="5455" y="9658"/>
                      <a:pt x="5539" y="9713"/>
                      <a:pt x="5632" y="9713"/>
                    </a:cubicBezTo>
                    <a:cubicBezTo>
                      <a:pt x="5650" y="9713"/>
                      <a:pt x="5678" y="9713"/>
                      <a:pt x="5697" y="9704"/>
                    </a:cubicBezTo>
                    <a:lnTo>
                      <a:pt x="7005" y="9296"/>
                    </a:lnTo>
                    <a:cubicBezTo>
                      <a:pt x="7116" y="9259"/>
                      <a:pt x="7172" y="9138"/>
                      <a:pt x="7144" y="9027"/>
                    </a:cubicBezTo>
                    <a:lnTo>
                      <a:pt x="6865" y="8164"/>
                    </a:lnTo>
                    <a:cubicBezTo>
                      <a:pt x="6856" y="8127"/>
                      <a:pt x="6875" y="8081"/>
                      <a:pt x="6912" y="8053"/>
                    </a:cubicBezTo>
                    <a:cubicBezTo>
                      <a:pt x="7190" y="7876"/>
                      <a:pt x="7450" y="7654"/>
                      <a:pt x="7682" y="7413"/>
                    </a:cubicBezTo>
                    <a:cubicBezTo>
                      <a:pt x="7700" y="7388"/>
                      <a:pt x="7727" y="7375"/>
                      <a:pt x="7754" y="7375"/>
                    </a:cubicBezTo>
                    <a:cubicBezTo>
                      <a:pt x="7767" y="7375"/>
                      <a:pt x="7781" y="7379"/>
                      <a:pt x="7793" y="7385"/>
                    </a:cubicBezTo>
                    <a:lnTo>
                      <a:pt x="8600" y="7802"/>
                    </a:lnTo>
                    <a:cubicBezTo>
                      <a:pt x="8630" y="7820"/>
                      <a:pt x="8664" y="7830"/>
                      <a:pt x="8699" y="7830"/>
                    </a:cubicBezTo>
                    <a:cubicBezTo>
                      <a:pt x="8718" y="7830"/>
                      <a:pt x="8738" y="7827"/>
                      <a:pt x="8758" y="7821"/>
                    </a:cubicBezTo>
                    <a:cubicBezTo>
                      <a:pt x="8814" y="7802"/>
                      <a:pt x="8860" y="7765"/>
                      <a:pt x="8888" y="7709"/>
                    </a:cubicBezTo>
                    <a:lnTo>
                      <a:pt x="9519" y="6494"/>
                    </a:lnTo>
                    <a:cubicBezTo>
                      <a:pt x="9574" y="6392"/>
                      <a:pt x="9528" y="6262"/>
                      <a:pt x="9426" y="6207"/>
                    </a:cubicBezTo>
                    <a:lnTo>
                      <a:pt x="8619" y="5789"/>
                    </a:lnTo>
                    <a:cubicBezTo>
                      <a:pt x="8582" y="5771"/>
                      <a:pt x="8563" y="5734"/>
                      <a:pt x="8572" y="5687"/>
                    </a:cubicBezTo>
                    <a:cubicBezTo>
                      <a:pt x="8647" y="5353"/>
                      <a:pt x="8674" y="5019"/>
                      <a:pt x="8665" y="4685"/>
                    </a:cubicBezTo>
                    <a:cubicBezTo>
                      <a:pt x="8665" y="4639"/>
                      <a:pt x="8684" y="4602"/>
                      <a:pt x="8730" y="4583"/>
                    </a:cubicBezTo>
                    <a:lnTo>
                      <a:pt x="9593" y="4314"/>
                    </a:lnTo>
                    <a:cubicBezTo>
                      <a:pt x="9648" y="4296"/>
                      <a:pt x="9686" y="4259"/>
                      <a:pt x="9713" y="4212"/>
                    </a:cubicBezTo>
                    <a:cubicBezTo>
                      <a:pt x="9741" y="4156"/>
                      <a:pt x="9750" y="4101"/>
                      <a:pt x="9732" y="4045"/>
                    </a:cubicBezTo>
                    <a:lnTo>
                      <a:pt x="9314" y="2737"/>
                    </a:lnTo>
                    <a:cubicBezTo>
                      <a:pt x="9296" y="2682"/>
                      <a:pt x="9259" y="2644"/>
                      <a:pt x="9212" y="2617"/>
                    </a:cubicBezTo>
                    <a:cubicBezTo>
                      <a:pt x="9182" y="2599"/>
                      <a:pt x="9145" y="2588"/>
                      <a:pt x="9109" y="2588"/>
                    </a:cubicBezTo>
                    <a:cubicBezTo>
                      <a:pt x="9090" y="2588"/>
                      <a:pt x="9071" y="2591"/>
                      <a:pt x="9055" y="2598"/>
                    </a:cubicBezTo>
                    <a:lnTo>
                      <a:pt x="8183" y="2876"/>
                    </a:lnTo>
                    <a:cubicBezTo>
                      <a:pt x="8176" y="2878"/>
                      <a:pt x="8170" y="2879"/>
                      <a:pt x="8163" y="2879"/>
                    </a:cubicBezTo>
                    <a:cubicBezTo>
                      <a:pt x="8130" y="2879"/>
                      <a:pt x="8096" y="2861"/>
                      <a:pt x="8081" y="2830"/>
                    </a:cubicBezTo>
                    <a:cubicBezTo>
                      <a:pt x="7895" y="2552"/>
                      <a:pt x="7682" y="2292"/>
                      <a:pt x="7431" y="2060"/>
                    </a:cubicBezTo>
                    <a:cubicBezTo>
                      <a:pt x="7394" y="2032"/>
                      <a:pt x="7385" y="1986"/>
                      <a:pt x="7413" y="1949"/>
                    </a:cubicBezTo>
                    <a:lnTo>
                      <a:pt x="7830" y="1142"/>
                    </a:lnTo>
                    <a:cubicBezTo>
                      <a:pt x="7849" y="1095"/>
                      <a:pt x="7858" y="1040"/>
                      <a:pt x="7839" y="984"/>
                    </a:cubicBezTo>
                    <a:cubicBezTo>
                      <a:pt x="7821" y="928"/>
                      <a:pt x="7784" y="882"/>
                      <a:pt x="7737" y="854"/>
                    </a:cubicBezTo>
                    <a:lnTo>
                      <a:pt x="6522" y="223"/>
                    </a:lnTo>
                    <a:cubicBezTo>
                      <a:pt x="6492" y="208"/>
                      <a:pt x="6461" y="201"/>
                      <a:pt x="6430" y="201"/>
                    </a:cubicBezTo>
                    <a:cubicBezTo>
                      <a:pt x="6405" y="201"/>
                      <a:pt x="6380" y="206"/>
                      <a:pt x="6355" y="214"/>
                    </a:cubicBezTo>
                    <a:cubicBezTo>
                      <a:pt x="6300" y="232"/>
                      <a:pt x="6262" y="270"/>
                      <a:pt x="6235" y="316"/>
                    </a:cubicBezTo>
                    <a:lnTo>
                      <a:pt x="5817" y="1123"/>
                    </a:lnTo>
                    <a:cubicBezTo>
                      <a:pt x="5802" y="1154"/>
                      <a:pt x="5767" y="1172"/>
                      <a:pt x="5730" y="1172"/>
                    </a:cubicBezTo>
                    <a:cubicBezTo>
                      <a:pt x="5722" y="1172"/>
                      <a:pt x="5714" y="1171"/>
                      <a:pt x="5706" y="1169"/>
                    </a:cubicBezTo>
                    <a:cubicBezTo>
                      <a:pt x="5421" y="1104"/>
                      <a:pt x="5129" y="1075"/>
                      <a:pt x="4830" y="1075"/>
                    </a:cubicBezTo>
                    <a:cubicBezTo>
                      <a:pt x="4788" y="1075"/>
                      <a:pt x="4746" y="1076"/>
                      <a:pt x="4704" y="1077"/>
                    </a:cubicBezTo>
                    <a:cubicBezTo>
                      <a:pt x="4699" y="1078"/>
                      <a:pt x="4694" y="1078"/>
                      <a:pt x="4689" y="1078"/>
                    </a:cubicBezTo>
                    <a:cubicBezTo>
                      <a:pt x="4655" y="1078"/>
                      <a:pt x="4619" y="1052"/>
                      <a:pt x="4611" y="1012"/>
                    </a:cubicBezTo>
                    <a:lnTo>
                      <a:pt x="4342" y="149"/>
                    </a:lnTo>
                    <a:cubicBezTo>
                      <a:pt x="4324" y="93"/>
                      <a:pt x="4286" y="56"/>
                      <a:pt x="4231" y="28"/>
                    </a:cubicBezTo>
                    <a:cubicBezTo>
                      <a:pt x="4201" y="10"/>
                      <a:pt x="4167" y="0"/>
                      <a:pt x="4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9"/>
              <p:cNvSpPr/>
              <p:nvPr/>
            </p:nvSpPr>
            <p:spPr>
              <a:xfrm>
                <a:off x="7084600" y="1809400"/>
                <a:ext cx="406325" cy="280875"/>
              </a:xfrm>
              <a:custGeom>
                <a:avLst/>
                <a:gdLst/>
                <a:ahLst/>
                <a:cxnLst/>
                <a:rect l="l" t="t" r="r" b="b"/>
                <a:pathLst>
                  <a:path w="16253" h="11235" extrusionOk="0">
                    <a:moveTo>
                      <a:pt x="427" y="0"/>
                    </a:moveTo>
                    <a:cubicBezTo>
                      <a:pt x="195" y="0"/>
                      <a:pt x="0" y="195"/>
                      <a:pt x="0" y="427"/>
                    </a:cubicBezTo>
                    <a:lnTo>
                      <a:pt x="0" y="11086"/>
                    </a:lnTo>
                    <a:cubicBezTo>
                      <a:pt x="0" y="11169"/>
                      <a:pt x="65" y="11234"/>
                      <a:pt x="149" y="11234"/>
                    </a:cubicBezTo>
                    <a:lnTo>
                      <a:pt x="16104" y="11234"/>
                    </a:lnTo>
                    <a:cubicBezTo>
                      <a:pt x="16188" y="11234"/>
                      <a:pt x="16253" y="11169"/>
                      <a:pt x="16253" y="11086"/>
                    </a:cubicBezTo>
                    <a:lnTo>
                      <a:pt x="16253" y="427"/>
                    </a:lnTo>
                    <a:cubicBezTo>
                      <a:pt x="16253" y="195"/>
                      <a:pt x="16058" y="0"/>
                      <a:pt x="158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7083200" y="1808000"/>
                <a:ext cx="409125" cy="283900"/>
              </a:xfrm>
              <a:custGeom>
                <a:avLst/>
                <a:gdLst/>
                <a:ahLst/>
                <a:cxnLst/>
                <a:rect l="l" t="t" r="r" b="b"/>
                <a:pathLst>
                  <a:path w="16365" h="11356" extrusionOk="0">
                    <a:moveTo>
                      <a:pt x="15882" y="121"/>
                    </a:moveTo>
                    <a:cubicBezTo>
                      <a:pt x="16086" y="121"/>
                      <a:pt x="16244" y="279"/>
                      <a:pt x="16244" y="483"/>
                    </a:cubicBezTo>
                    <a:lnTo>
                      <a:pt x="16244" y="11142"/>
                    </a:lnTo>
                    <a:cubicBezTo>
                      <a:pt x="16244" y="11198"/>
                      <a:pt x="16207" y="11235"/>
                      <a:pt x="16160" y="11235"/>
                    </a:cubicBezTo>
                    <a:lnTo>
                      <a:pt x="205" y="11235"/>
                    </a:lnTo>
                    <a:cubicBezTo>
                      <a:pt x="158" y="11235"/>
                      <a:pt x="112" y="11198"/>
                      <a:pt x="112" y="11142"/>
                    </a:cubicBezTo>
                    <a:lnTo>
                      <a:pt x="112" y="483"/>
                    </a:lnTo>
                    <a:cubicBezTo>
                      <a:pt x="112" y="279"/>
                      <a:pt x="279" y="121"/>
                      <a:pt x="483" y="121"/>
                    </a:cubicBezTo>
                    <a:close/>
                    <a:moveTo>
                      <a:pt x="483" y="1"/>
                    </a:moveTo>
                    <a:cubicBezTo>
                      <a:pt x="214" y="1"/>
                      <a:pt x="0" y="214"/>
                      <a:pt x="0" y="483"/>
                    </a:cubicBezTo>
                    <a:lnTo>
                      <a:pt x="0" y="11142"/>
                    </a:lnTo>
                    <a:cubicBezTo>
                      <a:pt x="0" y="11262"/>
                      <a:pt x="93" y="11355"/>
                      <a:pt x="205" y="11355"/>
                    </a:cubicBezTo>
                    <a:lnTo>
                      <a:pt x="16160" y="11355"/>
                    </a:lnTo>
                    <a:cubicBezTo>
                      <a:pt x="16272" y="11355"/>
                      <a:pt x="16365" y="11262"/>
                      <a:pt x="16365" y="11142"/>
                    </a:cubicBezTo>
                    <a:lnTo>
                      <a:pt x="16365" y="483"/>
                    </a:lnTo>
                    <a:cubicBezTo>
                      <a:pt x="16365"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7114275" y="1836525"/>
                <a:ext cx="346975" cy="226850"/>
              </a:xfrm>
              <a:custGeom>
                <a:avLst/>
                <a:gdLst/>
                <a:ahLst/>
                <a:cxnLst/>
                <a:rect l="l" t="t" r="r" b="b"/>
                <a:pathLst>
                  <a:path w="13879" h="9074" extrusionOk="0">
                    <a:moveTo>
                      <a:pt x="1" y="1"/>
                    </a:moveTo>
                    <a:lnTo>
                      <a:pt x="1" y="9073"/>
                    </a:lnTo>
                    <a:lnTo>
                      <a:pt x="13879" y="9073"/>
                    </a:lnTo>
                    <a:lnTo>
                      <a:pt x="13879" y="7394"/>
                    </a:lnTo>
                    <a:lnTo>
                      <a:pt x="13879" y="2097"/>
                    </a:lnTo>
                    <a:lnTo>
                      <a:pt x="138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7112875" y="1834900"/>
                <a:ext cx="349775" cy="229850"/>
              </a:xfrm>
              <a:custGeom>
                <a:avLst/>
                <a:gdLst/>
                <a:ahLst/>
                <a:cxnLst/>
                <a:rect l="l" t="t" r="r" b="b"/>
                <a:pathLst>
                  <a:path w="13991" h="9194" extrusionOk="0">
                    <a:moveTo>
                      <a:pt x="57" y="1"/>
                    </a:moveTo>
                    <a:cubicBezTo>
                      <a:pt x="29" y="1"/>
                      <a:pt x="1" y="29"/>
                      <a:pt x="1" y="66"/>
                    </a:cubicBezTo>
                    <a:lnTo>
                      <a:pt x="1" y="9138"/>
                    </a:lnTo>
                    <a:cubicBezTo>
                      <a:pt x="1" y="9175"/>
                      <a:pt x="29" y="9194"/>
                      <a:pt x="57" y="9194"/>
                    </a:cubicBezTo>
                    <a:lnTo>
                      <a:pt x="13935" y="9194"/>
                    </a:lnTo>
                    <a:cubicBezTo>
                      <a:pt x="13962" y="9194"/>
                      <a:pt x="13990" y="9175"/>
                      <a:pt x="13990" y="9138"/>
                    </a:cubicBezTo>
                    <a:lnTo>
                      <a:pt x="13990" y="7459"/>
                    </a:lnTo>
                    <a:cubicBezTo>
                      <a:pt x="13990" y="7431"/>
                      <a:pt x="13962" y="7403"/>
                      <a:pt x="13935" y="7403"/>
                    </a:cubicBezTo>
                    <a:cubicBezTo>
                      <a:pt x="13897" y="7403"/>
                      <a:pt x="13870" y="7431"/>
                      <a:pt x="13870" y="7459"/>
                    </a:cubicBezTo>
                    <a:lnTo>
                      <a:pt x="13870" y="9083"/>
                    </a:lnTo>
                    <a:lnTo>
                      <a:pt x="112" y="9083"/>
                    </a:lnTo>
                    <a:lnTo>
                      <a:pt x="112" y="121"/>
                    </a:lnTo>
                    <a:lnTo>
                      <a:pt x="13870" y="121"/>
                    </a:lnTo>
                    <a:lnTo>
                      <a:pt x="13870" y="2162"/>
                    </a:lnTo>
                    <a:cubicBezTo>
                      <a:pt x="13870" y="2190"/>
                      <a:pt x="13897" y="2218"/>
                      <a:pt x="13935" y="2218"/>
                    </a:cubicBezTo>
                    <a:cubicBezTo>
                      <a:pt x="13962" y="2218"/>
                      <a:pt x="13990" y="2190"/>
                      <a:pt x="13990" y="2162"/>
                    </a:cubicBezTo>
                    <a:lnTo>
                      <a:pt x="13990" y="66"/>
                    </a:lnTo>
                    <a:cubicBezTo>
                      <a:pt x="13990" y="29"/>
                      <a:pt x="13962" y="1"/>
                      <a:pt x="13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7459600" y="1907275"/>
                <a:ext cx="3050" cy="76075"/>
              </a:xfrm>
              <a:custGeom>
                <a:avLst/>
                <a:gdLst/>
                <a:ahLst/>
                <a:cxnLst/>
                <a:rect l="l" t="t" r="r" b="b"/>
                <a:pathLst>
                  <a:path w="122" h="3043" extrusionOk="0">
                    <a:moveTo>
                      <a:pt x="66" y="0"/>
                    </a:moveTo>
                    <a:cubicBezTo>
                      <a:pt x="28" y="0"/>
                      <a:pt x="1" y="19"/>
                      <a:pt x="1" y="56"/>
                    </a:cubicBezTo>
                    <a:lnTo>
                      <a:pt x="1" y="2987"/>
                    </a:lnTo>
                    <a:cubicBezTo>
                      <a:pt x="1" y="3015"/>
                      <a:pt x="28" y="3043"/>
                      <a:pt x="66" y="3043"/>
                    </a:cubicBezTo>
                    <a:cubicBezTo>
                      <a:pt x="93" y="3043"/>
                      <a:pt x="121" y="3015"/>
                      <a:pt x="121" y="2987"/>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7283100" y="1818675"/>
                <a:ext cx="9325" cy="9075"/>
              </a:xfrm>
              <a:custGeom>
                <a:avLst/>
                <a:gdLst/>
                <a:ahLst/>
                <a:cxnLst/>
                <a:rect l="l" t="t" r="r" b="b"/>
                <a:pathLst>
                  <a:path w="373" h="363" extrusionOk="0">
                    <a:moveTo>
                      <a:pt x="187" y="121"/>
                    </a:moveTo>
                    <a:cubicBezTo>
                      <a:pt x="224" y="121"/>
                      <a:pt x="251" y="149"/>
                      <a:pt x="251" y="186"/>
                    </a:cubicBezTo>
                    <a:cubicBezTo>
                      <a:pt x="251" y="223"/>
                      <a:pt x="224" y="251"/>
                      <a:pt x="187" y="251"/>
                    </a:cubicBezTo>
                    <a:cubicBezTo>
                      <a:pt x="149" y="251"/>
                      <a:pt x="122" y="223"/>
                      <a:pt x="122" y="186"/>
                    </a:cubicBezTo>
                    <a:cubicBezTo>
                      <a:pt x="122" y="149"/>
                      <a:pt x="149" y="121"/>
                      <a:pt x="187" y="121"/>
                    </a:cubicBezTo>
                    <a:close/>
                    <a:moveTo>
                      <a:pt x="187" y="0"/>
                    </a:moveTo>
                    <a:cubicBezTo>
                      <a:pt x="84" y="0"/>
                      <a:pt x="1" y="84"/>
                      <a:pt x="1" y="186"/>
                    </a:cubicBezTo>
                    <a:cubicBezTo>
                      <a:pt x="1" y="279"/>
                      <a:pt x="84" y="362"/>
                      <a:pt x="187" y="362"/>
                    </a:cubicBezTo>
                    <a:cubicBezTo>
                      <a:pt x="289" y="362"/>
                      <a:pt x="372" y="288"/>
                      <a:pt x="372" y="186"/>
                    </a:cubicBezTo>
                    <a:cubicBezTo>
                      <a:pt x="372" y="84"/>
                      <a:pt x="289" y="0"/>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018025" y="2088150"/>
                <a:ext cx="539250" cy="36450"/>
              </a:xfrm>
              <a:custGeom>
                <a:avLst/>
                <a:gdLst/>
                <a:ahLst/>
                <a:cxnLst/>
                <a:rect l="l" t="t" r="r" b="b"/>
                <a:pathLst>
                  <a:path w="21570" h="1458" extrusionOk="0">
                    <a:moveTo>
                      <a:pt x="1" y="1"/>
                    </a:moveTo>
                    <a:lnTo>
                      <a:pt x="1" y="891"/>
                    </a:lnTo>
                    <a:cubicBezTo>
                      <a:pt x="1" y="1207"/>
                      <a:pt x="260" y="1457"/>
                      <a:pt x="576" y="1457"/>
                    </a:cubicBezTo>
                    <a:lnTo>
                      <a:pt x="21003" y="1457"/>
                    </a:lnTo>
                    <a:cubicBezTo>
                      <a:pt x="21319"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7016650" y="2086775"/>
                <a:ext cx="542225" cy="39200"/>
              </a:xfrm>
              <a:custGeom>
                <a:avLst/>
                <a:gdLst/>
                <a:ahLst/>
                <a:cxnLst/>
                <a:rect l="l" t="t" r="r" b="b"/>
                <a:pathLst>
                  <a:path w="21689" h="1568" extrusionOk="0">
                    <a:moveTo>
                      <a:pt x="21568" y="111"/>
                    </a:moveTo>
                    <a:lnTo>
                      <a:pt x="21568" y="946"/>
                    </a:lnTo>
                    <a:cubicBezTo>
                      <a:pt x="21568" y="1225"/>
                      <a:pt x="21336" y="1457"/>
                      <a:pt x="21058" y="1457"/>
                    </a:cubicBezTo>
                    <a:lnTo>
                      <a:pt x="631" y="1457"/>
                    </a:lnTo>
                    <a:cubicBezTo>
                      <a:pt x="343" y="1457"/>
                      <a:pt x="121" y="1225"/>
                      <a:pt x="121" y="946"/>
                    </a:cubicBezTo>
                    <a:lnTo>
                      <a:pt x="121" y="111"/>
                    </a:lnTo>
                    <a:close/>
                    <a:moveTo>
                      <a:pt x="56" y="0"/>
                    </a:moveTo>
                    <a:cubicBezTo>
                      <a:pt x="28" y="0"/>
                      <a:pt x="0" y="28"/>
                      <a:pt x="0" y="56"/>
                    </a:cubicBezTo>
                    <a:lnTo>
                      <a:pt x="0" y="946"/>
                    </a:lnTo>
                    <a:cubicBezTo>
                      <a:pt x="0" y="1290"/>
                      <a:pt x="278" y="1568"/>
                      <a:pt x="631" y="1568"/>
                    </a:cubicBezTo>
                    <a:lnTo>
                      <a:pt x="21058" y="1568"/>
                    </a:lnTo>
                    <a:cubicBezTo>
                      <a:pt x="21401" y="1568"/>
                      <a:pt x="21689" y="1290"/>
                      <a:pt x="21689" y="946"/>
                    </a:cubicBezTo>
                    <a:lnTo>
                      <a:pt x="21689" y="56"/>
                    </a:lnTo>
                    <a:cubicBezTo>
                      <a:pt x="21689" y="28"/>
                      <a:pt x="21661"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7021750" y="2114600"/>
                <a:ext cx="531800" cy="2800"/>
              </a:xfrm>
              <a:custGeom>
                <a:avLst/>
                <a:gdLst/>
                <a:ahLst/>
                <a:cxnLst/>
                <a:rect l="l" t="t" r="r" b="b"/>
                <a:pathLst>
                  <a:path w="21272" h="112" extrusionOk="0">
                    <a:moveTo>
                      <a:pt x="65" y="0"/>
                    </a:moveTo>
                    <a:cubicBezTo>
                      <a:pt x="28" y="0"/>
                      <a:pt x="0" y="28"/>
                      <a:pt x="0" y="56"/>
                    </a:cubicBezTo>
                    <a:cubicBezTo>
                      <a:pt x="0" y="93"/>
                      <a:pt x="28" y="112"/>
                      <a:pt x="65" y="112"/>
                    </a:cubicBezTo>
                    <a:lnTo>
                      <a:pt x="21216" y="112"/>
                    </a:lnTo>
                    <a:cubicBezTo>
                      <a:pt x="21253" y="112"/>
                      <a:pt x="21272" y="93"/>
                      <a:pt x="21272" y="56"/>
                    </a:cubicBezTo>
                    <a:cubicBezTo>
                      <a:pt x="21272" y="28"/>
                      <a:pt x="21253"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7236275" y="2090475"/>
                <a:ext cx="102975" cy="11400"/>
              </a:xfrm>
              <a:custGeom>
                <a:avLst/>
                <a:gdLst/>
                <a:ahLst/>
                <a:cxnLst/>
                <a:rect l="l" t="t" r="r" b="b"/>
                <a:pathLst>
                  <a:path w="4119" h="456" extrusionOk="0">
                    <a:moveTo>
                      <a:pt x="0" y="1"/>
                    </a:moveTo>
                    <a:lnTo>
                      <a:pt x="0"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a:off x="7234875" y="2089075"/>
                <a:ext cx="105775" cy="14175"/>
              </a:xfrm>
              <a:custGeom>
                <a:avLst/>
                <a:gdLst/>
                <a:ahLst/>
                <a:cxnLst/>
                <a:rect l="l" t="t" r="r" b="b"/>
                <a:pathLst>
                  <a:path w="4231" h="567" extrusionOk="0">
                    <a:moveTo>
                      <a:pt x="4119" y="112"/>
                    </a:moveTo>
                    <a:lnTo>
                      <a:pt x="4119" y="455"/>
                    </a:lnTo>
                    <a:lnTo>
                      <a:pt x="112" y="455"/>
                    </a:lnTo>
                    <a:lnTo>
                      <a:pt x="112" y="112"/>
                    </a:lnTo>
                    <a:close/>
                    <a:moveTo>
                      <a:pt x="56" y="1"/>
                    </a:moveTo>
                    <a:cubicBezTo>
                      <a:pt x="28" y="1"/>
                      <a:pt x="0" y="19"/>
                      <a:pt x="0" y="57"/>
                    </a:cubicBezTo>
                    <a:lnTo>
                      <a:pt x="0" y="511"/>
                    </a:lnTo>
                    <a:cubicBezTo>
                      <a:pt x="0" y="539"/>
                      <a:pt x="28" y="567"/>
                      <a:pt x="56"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a:off x="7183625" y="1879425"/>
                <a:ext cx="185775" cy="159125"/>
              </a:xfrm>
              <a:custGeom>
                <a:avLst/>
                <a:gdLst/>
                <a:ahLst/>
                <a:cxnLst/>
                <a:rect l="l" t="t" r="r" b="b"/>
                <a:pathLst>
                  <a:path w="7431" h="6365" extrusionOk="0">
                    <a:moveTo>
                      <a:pt x="297" y="1"/>
                    </a:moveTo>
                    <a:cubicBezTo>
                      <a:pt x="130" y="1"/>
                      <a:pt x="0" y="140"/>
                      <a:pt x="0" y="298"/>
                    </a:cubicBezTo>
                    <a:lnTo>
                      <a:pt x="0" y="6068"/>
                    </a:lnTo>
                    <a:cubicBezTo>
                      <a:pt x="0" y="6235"/>
                      <a:pt x="130" y="6365"/>
                      <a:pt x="297" y="6365"/>
                    </a:cubicBezTo>
                    <a:lnTo>
                      <a:pt x="7134" y="6365"/>
                    </a:lnTo>
                    <a:cubicBezTo>
                      <a:pt x="7301" y="6365"/>
                      <a:pt x="7431" y="6235"/>
                      <a:pt x="7431" y="6068"/>
                    </a:cubicBezTo>
                    <a:lnTo>
                      <a:pt x="7431" y="298"/>
                    </a:lnTo>
                    <a:cubicBezTo>
                      <a:pt x="7431" y="140"/>
                      <a:pt x="7301" y="1"/>
                      <a:pt x="7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a:off x="7195900" y="1866900"/>
                <a:ext cx="185800" cy="159125"/>
              </a:xfrm>
              <a:custGeom>
                <a:avLst/>
                <a:gdLst/>
                <a:ahLst/>
                <a:cxnLst/>
                <a:rect l="l" t="t" r="r" b="b"/>
                <a:pathLst>
                  <a:path w="7432" h="6365" extrusionOk="0">
                    <a:moveTo>
                      <a:pt x="353" y="1"/>
                    </a:moveTo>
                    <a:cubicBezTo>
                      <a:pt x="159" y="1"/>
                      <a:pt x="1" y="159"/>
                      <a:pt x="1" y="353"/>
                    </a:cubicBezTo>
                    <a:lnTo>
                      <a:pt x="1" y="6012"/>
                    </a:lnTo>
                    <a:cubicBezTo>
                      <a:pt x="1" y="6207"/>
                      <a:pt x="159" y="6365"/>
                      <a:pt x="353" y="6365"/>
                    </a:cubicBezTo>
                    <a:lnTo>
                      <a:pt x="7088" y="6365"/>
                    </a:lnTo>
                    <a:cubicBezTo>
                      <a:pt x="7274" y="6365"/>
                      <a:pt x="7432" y="6207"/>
                      <a:pt x="7432" y="6012"/>
                    </a:cubicBezTo>
                    <a:lnTo>
                      <a:pt x="7432" y="353"/>
                    </a:lnTo>
                    <a:cubicBezTo>
                      <a:pt x="7432" y="159"/>
                      <a:pt x="7274"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a:off x="7194525" y="1865525"/>
                <a:ext cx="188800" cy="161900"/>
              </a:xfrm>
              <a:custGeom>
                <a:avLst/>
                <a:gdLst/>
                <a:ahLst/>
                <a:cxnLst/>
                <a:rect l="l" t="t" r="r" b="b"/>
                <a:pathLst>
                  <a:path w="7552" h="6476" extrusionOk="0">
                    <a:moveTo>
                      <a:pt x="7143" y="112"/>
                    </a:moveTo>
                    <a:cubicBezTo>
                      <a:pt x="7301" y="112"/>
                      <a:pt x="7431" y="241"/>
                      <a:pt x="7431" y="408"/>
                    </a:cubicBezTo>
                    <a:lnTo>
                      <a:pt x="7431" y="6067"/>
                    </a:lnTo>
                    <a:cubicBezTo>
                      <a:pt x="7431" y="6225"/>
                      <a:pt x="7301" y="6355"/>
                      <a:pt x="7143" y="6355"/>
                    </a:cubicBezTo>
                    <a:lnTo>
                      <a:pt x="408" y="6355"/>
                    </a:lnTo>
                    <a:cubicBezTo>
                      <a:pt x="241" y="6355"/>
                      <a:pt x="112" y="6225"/>
                      <a:pt x="112" y="6067"/>
                    </a:cubicBezTo>
                    <a:lnTo>
                      <a:pt x="112" y="408"/>
                    </a:lnTo>
                    <a:cubicBezTo>
                      <a:pt x="112" y="241"/>
                      <a:pt x="241" y="112"/>
                      <a:pt x="408" y="112"/>
                    </a:cubicBezTo>
                    <a:close/>
                    <a:moveTo>
                      <a:pt x="408" y="0"/>
                    </a:moveTo>
                    <a:cubicBezTo>
                      <a:pt x="177" y="0"/>
                      <a:pt x="0" y="176"/>
                      <a:pt x="0" y="408"/>
                    </a:cubicBezTo>
                    <a:lnTo>
                      <a:pt x="0" y="6067"/>
                    </a:lnTo>
                    <a:cubicBezTo>
                      <a:pt x="0" y="6290"/>
                      <a:pt x="177" y="6475"/>
                      <a:pt x="408" y="6475"/>
                    </a:cubicBezTo>
                    <a:lnTo>
                      <a:pt x="7143" y="6475"/>
                    </a:lnTo>
                    <a:cubicBezTo>
                      <a:pt x="7366" y="6475"/>
                      <a:pt x="7552" y="6290"/>
                      <a:pt x="7542" y="6067"/>
                    </a:cubicBezTo>
                    <a:lnTo>
                      <a:pt x="7542" y="408"/>
                    </a:lnTo>
                    <a:cubicBezTo>
                      <a:pt x="7542" y="186"/>
                      <a:pt x="7366" y="0"/>
                      <a:pt x="7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a:off x="7224425" y="1950625"/>
                <a:ext cx="128275" cy="17200"/>
              </a:xfrm>
              <a:custGeom>
                <a:avLst/>
                <a:gdLst/>
                <a:ahLst/>
                <a:cxnLst/>
                <a:rect l="l" t="t" r="r" b="b"/>
                <a:pathLst>
                  <a:path w="5131" h="688" extrusionOk="0">
                    <a:moveTo>
                      <a:pt x="326" y="1"/>
                    </a:moveTo>
                    <a:cubicBezTo>
                      <a:pt x="149" y="1"/>
                      <a:pt x="1" y="149"/>
                      <a:pt x="1" y="325"/>
                    </a:cubicBezTo>
                    <a:lnTo>
                      <a:pt x="1" y="363"/>
                    </a:lnTo>
                    <a:cubicBezTo>
                      <a:pt x="1" y="548"/>
                      <a:pt x="149" y="687"/>
                      <a:pt x="326" y="687"/>
                    </a:cubicBezTo>
                    <a:lnTo>
                      <a:pt x="4806" y="687"/>
                    </a:lnTo>
                    <a:cubicBezTo>
                      <a:pt x="4992" y="687"/>
                      <a:pt x="5131" y="548"/>
                      <a:pt x="5131" y="363"/>
                    </a:cubicBezTo>
                    <a:lnTo>
                      <a:pt x="5131" y="325"/>
                    </a:lnTo>
                    <a:cubicBezTo>
                      <a:pt x="5131" y="149"/>
                      <a:pt x="499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a:off x="7223050" y="1949250"/>
                <a:ext cx="131275" cy="19950"/>
              </a:xfrm>
              <a:custGeom>
                <a:avLst/>
                <a:gdLst/>
                <a:ahLst/>
                <a:cxnLst/>
                <a:rect l="l" t="t" r="r" b="b"/>
                <a:pathLst>
                  <a:path w="5251" h="798" extrusionOk="0">
                    <a:moveTo>
                      <a:pt x="4861" y="111"/>
                    </a:moveTo>
                    <a:cubicBezTo>
                      <a:pt x="5010" y="111"/>
                      <a:pt x="5130" y="232"/>
                      <a:pt x="5130" y="380"/>
                    </a:cubicBezTo>
                    <a:lnTo>
                      <a:pt x="5130" y="418"/>
                    </a:lnTo>
                    <a:cubicBezTo>
                      <a:pt x="5130" y="566"/>
                      <a:pt x="5010" y="687"/>
                      <a:pt x="4861" y="687"/>
                    </a:cubicBezTo>
                    <a:lnTo>
                      <a:pt x="381" y="687"/>
                    </a:lnTo>
                    <a:cubicBezTo>
                      <a:pt x="232" y="687"/>
                      <a:pt x="112" y="566"/>
                      <a:pt x="112" y="418"/>
                    </a:cubicBezTo>
                    <a:lnTo>
                      <a:pt x="112" y="380"/>
                    </a:lnTo>
                    <a:cubicBezTo>
                      <a:pt x="112" y="232"/>
                      <a:pt x="232" y="111"/>
                      <a:pt x="381" y="111"/>
                    </a:cubicBezTo>
                    <a:close/>
                    <a:moveTo>
                      <a:pt x="381" y="0"/>
                    </a:moveTo>
                    <a:cubicBezTo>
                      <a:pt x="167" y="0"/>
                      <a:pt x="0" y="167"/>
                      <a:pt x="0" y="380"/>
                    </a:cubicBezTo>
                    <a:lnTo>
                      <a:pt x="0" y="418"/>
                    </a:lnTo>
                    <a:cubicBezTo>
                      <a:pt x="0" y="631"/>
                      <a:pt x="167" y="798"/>
                      <a:pt x="381" y="798"/>
                    </a:cubicBezTo>
                    <a:lnTo>
                      <a:pt x="4861" y="798"/>
                    </a:lnTo>
                    <a:cubicBezTo>
                      <a:pt x="5075" y="798"/>
                      <a:pt x="5251" y="631"/>
                      <a:pt x="5251" y="418"/>
                    </a:cubicBezTo>
                    <a:lnTo>
                      <a:pt x="5251" y="380"/>
                    </a:lnTo>
                    <a:cubicBezTo>
                      <a:pt x="5251" y="167"/>
                      <a:pt x="5075" y="0"/>
                      <a:pt x="48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a:off x="7238350" y="1955275"/>
                <a:ext cx="99750" cy="7200"/>
              </a:xfrm>
              <a:custGeom>
                <a:avLst/>
                <a:gdLst/>
                <a:ahLst/>
                <a:cxnLst/>
                <a:rect l="l" t="t" r="r" b="b"/>
                <a:pathLst>
                  <a:path w="3990" h="288" extrusionOk="0">
                    <a:moveTo>
                      <a:pt x="3850" y="56"/>
                    </a:moveTo>
                    <a:cubicBezTo>
                      <a:pt x="3897" y="56"/>
                      <a:pt x="3934" y="93"/>
                      <a:pt x="3934" y="139"/>
                    </a:cubicBezTo>
                    <a:lnTo>
                      <a:pt x="3934" y="149"/>
                    </a:lnTo>
                    <a:cubicBezTo>
                      <a:pt x="3934" y="195"/>
                      <a:pt x="3897" y="232"/>
                      <a:pt x="3850" y="232"/>
                    </a:cubicBezTo>
                    <a:lnTo>
                      <a:pt x="140" y="232"/>
                    </a:lnTo>
                    <a:cubicBezTo>
                      <a:pt x="93" y="232"/>
                      <a:pt x="56" y="195"/>
                      <a:pt x="56" y="149"/>
                    </a:cubicBezTo>
                    <a:lnTo>
                      <a:pt x="56" y="139"/>
                    </a:lnTo>
                    <a:cubicBezTo>
                      <a:pt x="56" y="93"/>
                      <a:pt x="93" y="56"/>
                      <a:pt x="140" y="56"/>
                    </a:cubicBezTo>
                    <a:close/>
                    <a:moveTo>
                      <a:pt x="140" y="0"/>
                    </a:moveTo>
                    <a:cubicBezTo>
                      <a:pt x="66" y="0"/>
                      <a:pt x="1" y="65"/>
                      <a:pt x="1" y="139"/>
                    </a:cubicBezTo>
                    <a:lnTo>
                      <a:pt x="1" y="149"/>
                    </a:lnTo>
                    <a:cubicBezTo>
                      <a:pt x="1" y="223"/>
                      <a:pt x="66" y="288"/>
                      <a:pt x="140" y="288"/>
                    </a:cubicBezTo>
                    <a:lnTo>
                      <a:pt x="3850" y="288"/>
                    </a:lnTo>
                    <a:cubicBezTo>
                      <a:pt x="3925" y="288"/>
                      <a:pt x="3990" y="232"/>
                      <a:pt x="3990" y="149"/>
                    </a:cubicBezTo>
                    <a:lnTo>
                      <a:pt x="3990" y="139"/>
                    </a:lnTo>
                    <a:cubicBezTo>
                      <a:pt x="3990" y="65"/>
                      <a:pt x="3925"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9"/>
              <p:cNvSpPr/>
              <p:nvPr/>
            </p:nvSpPr>
            <p:spPr>
              <a:xfrm>
                <a:off x="7246700" y="1977525"/>
                <a:ext cx="83975" cy="10000"/>
              </a:xfrm>
              <a:custGeom>
                <a:avLst/>
                <a:gdLst/>
                <a:ahLst/>
                <a:cxnLst/>
                <a:rect l="l" t="t" r="r" b="b"/>
                <a:pathLst>
                  <a:path w="3359" h="400" extrusionOk="0">
                    <a:moveTo>
                      <a:pt x="195" y="1"/>
                    </a:moveTo>
                    <a:cubicBezTo>
                      <a:pt x="93" y="1"/>
                      <a:pt x="1" y="84"/>
                      <a:pt x="1" y="196"/>
                    </a:cubicBezTo>
                    <a:cubicBezTo>
                      <a:pt x="1" y="307"/>
                      <a:pt x="93" y="400"/>
                      <a:pt x="195" y="400"/>
                    </a:cubicBezTo>
                    <a:lnTo>
                      <a:pt x="3155" y="400"/>
                    </a:lnTo>
                    <a:cubicBezTo>
                      <a:pt x="3266" y="400"/>
                      <a:pt x="3359" y="307"/>
                      <a:pt x="3359" y="196"/>
                    </a:cubicBezTo>
                    <a:cubicBezTo>
                      <a:pt x="3359" y="84"/>
                      <a:pt x="3266" y="1"/>
                      <a:pt x="3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a:off x="7245300" y="1976150"/>
                <a:ext cx="86775" cy="12775"/>
              </a:xfrm>
              <a:custGeom>
                <a:avLst/>
                <a:gdLst/>
                <a:ahLst/>
                <a:cxnLst/>
                <a:rect l="l" t="t" r="r" b="b"/>
                <a:pathLst>
                  <a:path w="3471" h="511" extrusionOk="0">
                    <a:moveTo>
                      <a:pt x="3211" y="112"/>
                    </a:moveTo>
                    <a:cubicBezTo>
                      <a:pt x="3285" y="112"/>
                      <a:pt x="3350" y="176"/>
                      <a:pt x="3350" y="251"/>
                    </a:cubicBezTo>
                    <a:cubicBezTo>
                      <a:pt x="3350" y="334"/>
                      <a:pt x="3285" y="390"/>
                      <a:pt x="3211" y="390"/>
                    </a:cubicBezTo>
                    <a:lnTo>
                      <a:pt x="251" y="390"/>
                    </a:lnTo>
                    <a:cubicBezTo>
                      <a:pt x="177" y="390"/>
                      <a:pt x="112" y="334"/>
                      <a:pt x="112" y="251"/>
                    </a:cubicBezTo>
                    <a:cubicBezTo>
                      <a:pt x="112" y="176"/>
                      <a:pt x="177" y="112"/>
                      <a:pt x="251" y="112"/>
                    </a:cubicBezTo>
                    <a:close/>
                    <a:moveTo>
                      <a:pt x="251" y="0"/>
                    </a:moveTo>
                    <a:cubicBezTo>
                      <a:pt x="112" y="0"/>
                      <a:pt x="1" y="112"/>
                      <a:pt x="1" y="251"/>
                    </a:cubicBezTo>
                    <a:cubicBezTo>
                      <a:pt x="1" y="399"/>
                      <a:pt x="112" y="510"/>
                      <a:pt x="251" y="510"/>
                    </a:cubicBezTo>
                    <a:lnTo>
                      <a:pt x="3211" y="510"/>
                    </a:lnTo>
                    <a:cubicBezTo>
                      <a:pt x="3350" y="510"/>
                      <a:pt x="3470" y="399"/>
                      <a:pt x="3470" y="251"/>
                    </a:cubicBezTo>
                    <a:cubicBezTo>
                      <a:pt x="3470" y="112"/>
                      <a:pt x="3350" y="0"/>
                      <a:pt x="3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p:nvPr/>
            </p:nvSpPr>
            <p:spPr>
              <a:xfrm>
                <a:off x="7263625"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9"/>
              <p:cNvSpPr/>
              <p:nvPr/>
            </p:nvSpPr>
            <p:spPr>
              <a:xfrm>
                <a:off x="7272900"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7281500"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6" y="1"/>
                      <a:pt x="0" y="38"/>
                      <a:pt x="0" y="94"/>
                    </a:cubicBezTo>
                    <a:cubicBezTo>
                      <a:pt x="0" y="149"/>
                      <a:pt x="46" y="196"/>
                      <a:pt x="93" y="196"/>
                    </a:cubicBezTo>
                    <a:cubicBezTo>
                      <a:pt x="148" y="196"/>
                      <a:pt x="195" y="149"/>
                      <a:pt x="195" y="94"/>
                    </a:cubicBezTo>
                    <a:cubicBezTo>
                      <a:pt x="195" y="38"/>
                      <a:pt x="148"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7290775"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9"/>
              <p:cNvSpPr/>
              <p:nvPr/>
            </p:nvSpPr>
            <p:spPr>
              <a:xfrm>
                <a:off x="7299800" y="1980075"/>
                <a:ext cx="4900" cy="4900"/>
              </a:xfrm>
              <a:custGeom>
                <a:avLst/>
                <a:gdLst/>
                <a:ahLst/>
                <a:cxnLst/>
                <a:rect l="l" t="t" r="r" b="b"/>
                <a:pathLst>
                  <a:path w="196" h="196" extrusionOk="0">
                    <a:moveTo>
                      <a:pt x="94" y="57"/>
                    </a:moveTo>
                    <a:cubicBezTo>
                      <a:pt x="122" y="57"/>
                      <a:pt x="131" y="75"/>
                      <a:pt x="131" y="94"/>
                    </a:cubicBezTo>
                    <a:cubicBezTo>
                      <a:pt x="131" y="112"/>
                      <a:pt x="12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9"/>
              <p:cNvSpPr/>
              <p:nvPr/>
            </p:nvSpPr>
            <p:spPr>
              <a:xfrm>
                <a:off x="7309075" y="1980075"/>
                <a:ext cx="4900" cy="4900"/>
              </a:xfrm>
              <a:custGeom>
                <a:avLst/>
                <a:gdLst/>
                <a:ahLst/>
                <a:cxnLst/>
                <a:rect l="l" t="t" r="r" b="b"/>
                <a:pathLst>
                  <a:path w="196" h="196" extrusionOk="0">
                    <a:moveTo>
                      <a:pt x="94" y="57"/>
                    </a:moveTo>
                    <a:cubicBezTo>
                      <a:pt x="122" y="57"/>
                      <a:pt x="131" y="75"/>
                      <a:pt x="131" y="94"/>
                    </a:cubicBezTo>
                    <a:cubicBezTo>
                      <a:pt x="131" y="112"/>
                      <a:pt x="11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7261775" y="1885700"/>
                <a:ext cx="53825" cy="53600"/>
              </a:xfrm>
              <a:custGeom>
                <a:avLst/>
                <a:gdLst/>
                <a:ahLst/>
                <a:cxnLst/>
                <a:rect l="l" t="t" r="r" b="b"/>
                <a:pathLst>
                  <a:path w="2153" h="2144" extrusionOk="0">
                    <a:moveTo>
                      <a:pt x="1077" y="0"/>
                    </a:moveTo>
                    <a:cubicBezTo>
                      <a:pt x="483" y="0"/>
                      <a:pt x="1" y="473"/>
                      <a:pt x="1" y="1067"/>
                    </a:cubicBezTo>
                    <a:cubicBezTo>
                      <a:pt x="1" y="1661"/>
                      <a:pt x="483" y="2143"/>
                      <a:pt x="1077" y="2143"/>
                    </a:cubicBezTo>
                    <a:cubicBezTo>
                      <a:pt x="1670" y="2143"/>
                      <a:pt x="2153" y="1661"/>
                      <a:pt x="2153" y="1067"/>
                    </a:cubicBezTo>
                    <a:cubicBezTo>
                      <a:pt x="2153" y="473"/>
                      <a:pt x="1670"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7260375" y="1884075"/>
                <a:ext cx="56625" cy="56850"/>
              </a:xfrm>
              <a:custGeom>
                <a:avLst/>
                <a:gdLst/>
                <a:ahLst/>
                <a:cxnLst/>
                <a:rect l="l" t="t" r="r" b="b"/>
                <a:pathLst>
                  <a:path w="2265" h="2274" extrusionOk="0">
                    <a:moveTo>
                      <a:pt x="1133" y="121"/>
                    </a:moveTo>
                    <a:cubicBezTo>
                      <a:pt x="1689" y="121"/>
                      <a:pt x="2144" y="576"/>
                      <a:pt x="2144" y="1132"/>
                    </a:cubicBezTo>
                    <a:cubicBezTo>
                      <a:pt x="2144" y="1698"/>
                      <a:pt x="1689" y="2153"/>
                      <a:pt x="1133" y="2153"/>
                    </a:cubicBezTo>
                    <a:cubicBezTo>
                      <a:pt x="567" y="2153"/>
                      <a:pt x="112" y="1698"/>
                      <a:pt x="112" y="1132"/>
                    </a:cubicBezTo>
                    <a:cubicBezTo>
                      <a:pt x="112" y="576"/>
                      <a:pt x="567" y="121"/>
                      <a:pt x="1133" y="121"/>
                    </a:cubicBezTo>
                    <a:close/>
                    <a:moveTo>
                      <a:pt x="1133" y="0"/>
                    </a:moveTo>
                    <a:cubicBezTo>
                      <a:pt x="502" y="0"/>
                      <a:pt x="1" y="511"/>
                      <a:pt x="1" y="1132"/>
                    </a:cubicBezTo>
                    <a:cubicBezTo>
                      <a:pt x="1" y="1763"/>
                      <a:pt x="502" y="2273"/>
                      <a:pt x="1133" y="2273"/>
                    </a:cubicBezTo>
                    <a:cubicBezTo>
                      <a:pt x="1754" y="2273"/>
                      <a:pt x="2264" y="1763"/>
                      <a:pt x="2264" y="1132"/>
                    </a:cubicBezTo>
                    <a:cubicBezTo>
                      <a:pt x="2264" y="511"/>
                      <a:pt x="1754"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9"/>
              <p:cNvSpPr/>
              <p:nvPr/>
            </p:nvSpPr>
            <p:spPr>
              <a:xfrm>
                <a:off x="7276625" y="1914000"/>
                <a:ext cx="23900" cy="12075"/>
              </a:xfrm>
              <a:custGeom>
                <a:avLst/>
                <a:gdLst/>
                <a:ahLst/>
                <a:cxnLst/>
                <a:rect l="l" t="t" r="r" b="b"/>
                <a:pathLst>
                  <a:path w="956" h="483" extrusionOk="0">
                    <a:moveTo>
                      <a:pt x="483" y="0"/>
                    </a:moveTo>
                    <a:cubicBezTo>
                      <a:pt x="214" y="0"/>
                      <a:pt x="0" y="213"/>
                      <a:pt x="0" y="482"/>
                    </a:cubicBezTo>
                    <a:lnTo>
                      <a:pt x="956" y="482"/>
                    </a:lnTo>
                    <a:cubicBezTo>
                      <a:pt x="956" y="213"/>
                      <a:pt x="742"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9"/>
              <p:cNvSpPr/>
              <p:nvPr/>
            </p:nvSpPr>
            <p:spPr>
              <a:xfrm>
                <a:off x="7275225" y="1912600"/>
                <a:ext cx="26925" cy="14875"/>
              </a:xfrm>
              <a:custGeom>
                <a:avLst/>
                <a:gdLst/>
                <a:ahLst/>
                <a:cxnLst/>
                <a:rect l="l" t="t" r="r" b="b"/>
                <a:pathLst>
                  <a:path w="1077" h="595" extrusionOk="0">
                    <a:moveTo>
                      <a:pt x="539" y="121"/>
                    </a:moveTo>
                    <a:cubicBezTo>
                      <a:pt x="743" y="121"/>
                      <a:pt x="919" y="279"/>
                      <a:pt x="947" y="483"/>
                    </a:cubicBezTo>
                    <a:lnTo>
                      <a:pt x="121" y="483"/>
                    </a:lnTo>
                    <a:cubicBezTo>
                      <a:pt x="149" y="279"/>
                      <a:pt x="325" y="121"/>
                      <a:pt x="539" y="121"/>
                    </a:cubicBezTo>
                    <a:close/>
                    <a:moveTo>
                      <a:pt x="539" y="0"/>
                    </a:moveTo>
                    <a:cubicBezTo>
                      <a:pt x="242" y="0"/>
                      <a:pt x="1" y="242"/>
                      <a:pt x="1" y="538"/>
                    </a:cubicBezTo>
                    <a:cubicBezTo>
                      <a:pt x="1" y="594"/>
                      <a:pt x="1" y="594"/>
                      <a:pt x="233" y="594"/>
                    </a:cubicBezTo>
                    <a:lnTo>
                      <a:pt x="585" y="594"/>
                    </a:lnTo>
                    <a:cubicBezTo>
                      <a:pt x="1067" y="594"/>
                      <a:pt x="1067" y="594"/>
                      <a:pt x="1077" y="538"/>
                    </a:cubicBezTo>
                    <a:cubicBezTo>
                      <a:pt x="1077" y="242"/>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a:off x="7281950" y="1898925"/>
                <a:ext cx="13475" cy="13475"/>
              </a:xfrm>
              <a:custGeom>
                <a:avLst/>
                <a:gdLst/>
                <a:ahLst/>
                <a:cxnLst/>
                <a:rect l="l" t="t" r="r" b="b"/>
                <a:pathLst>
                  <a:path w="539" h="539" extrusionOk="0">
                    <a:moveTo>
                      <a:pt x="270" y="0"/>
                    </a:moveTo>
                    <a:cubicBezTo>
                      <a:pt x="121" y="0"/>
                      <a:pt x="1" y="121"/>
                      <a:pt x="1" y="269"/>
                    </a:cubicBezTo>
                    <a:cubicBezTo>
                      <a:pt x="1" y="418"/>
                      <a:pt x="121" y="538"/>
                      <a:pt x="270" y="538"/>
                    </a:cubicBezTo>
                    <a:cubicBezTo>
                      <a:pt x="418" y="538"/>
                      <a:pt x="539" y="418"/>
                      <a:pt x="539" y="269"/>
                    </a:cubicBezTo>
                    <a:cubicBezTo>
                      <a:pt x="539" y="121"/>
                      <a:pt x="418"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7280550" y="1897525"/>
                <a:ext cx="16500" cy="16500"/>
              </a:xfrm>
              <a:custGeom>
                <a:avLst/>
                <a:gdLst/>
                <a:ahLst/>
                <a:cxnLst/>
                <a:rect l="l" t="t" r="r" b="b"/>
                <a:pathLst>
                  <a:path w="660" h="660" extrusionOk="0">
                    <a:moveTo>
                      <a:pt x="326" y="112"/>
                    </a:moveTo>
                    <a:cubicBezTo>
                      <a:pt x="446" y="112"/>
                      <a:pt x="539" y="204"/>
                      <a:pt x="539" y="325"/>
                    </a:cubicBezTo>
                    <a:cubicBezTo>
                      <a:pt x="539" y="446"/>
                      <a:pt x="446" y="538"/>
                      <a:pt x="326" y="538"/>
                    </a:cubicBezTo>
                    <a:cubicBezTo>
                      <a:pt x="205" y="538"/>
                      <a:pt x="112" y="446"/>
                      <a:pt x="112" y="325"/>
                    </a:cubicBezTo>
                    <a:cubicBezTo>
                      <a:pt x="112" y="204"/>
                      <a:pt x="205" y="112"/>
                      <a:pt x="326" y="112"/>
                    </a:cubicBezTo>
                    <a:close/>
                    <a:moveTo>
                      <a:pt x="326" y="0"/>
                    </a:moveTo>
                    <a:cubicBezTo>
                      <a:pt x="140" y="0"/>
                      <a:pt x="1" y="140"/>
                      <a:pt x="1" y="325"/>
                    </a:cubicBezTo>
                    <a:cubicBezTo>
                      <a:pt x="1" y="511"/>
                      <a:pt x="140" y="659"/>
                      <a:pt x="326" y="659"/>
                    </a:cubicBezTo>
                    <a:cubicBezTo>
                      <a:pt x="511" y="659"/>
                      <a:pt x="660" y="511"/>
                      <a:pt x="660" y="325"/>
                    </a:cubicBezTo>
                    <a:cubicBezTo>
                      <a:pt x="660" y="140"/>
                      <a:pt x="511" y="0"/>
                      <a:pt x="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7268725" y="1995400"/>
                <a:ext cx="39700" cy="12300"/>
              </a:xfrm>
              <a:custGeom>
                <a:avLst/>
                <a:gdLst/>
                <a:ahLst/>
                <a:cxnLst/>
                <a:rect l="l" t="t" r="r" b="b"/>
                <a:pathLst>
                  <a:path w="1588" h="492" extrusionOk="0">
                    <a:moveTo>
                      <a:pt x="251" y="0"/>
                    </a:moveTo>
                    <a:cubicBezTo>
                      <a:pt x="112" y="0"/>
                      <a:pt x="1" y="111"/>
                      <a:pt x="1" y="251"/>
                    </a:cubicBezTo>
                    <a:cubicBezTo>
                      <a:pt x="1" y="390"/>
                      <a:pt x="112" y="492"/>
                      <a:pt x="251" y="492"/>
                    </a:cubicBezTo>
                    <a:lnTo>
                      <a:pt x="1346" y="492"/>
                    </a:lnTo>
                    <a:cubicBezTo>
                      <a:pt x="1476" y="492"/>
                      <a:pt x="1587" y="390"/>
                      <a:pt x="1587" y="251"/>
                    </a:cubicBezTo>
                    <a:cubicBezTo>
                      <a:pt x="1587" y="111"/>
                      <a:pt x="1476" y="0"/>
                      <a:pt x="1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7267350" y="1994000"/>
                <a:ext cx="42450" cy="15325"/>
              </a:xfrm>
              <a:custGeom>
                <a:avLst/>
                <a:gdLst/>
                <a:ahLst/>
                <a:cxnLst/>
                <a:rect l="l" t="t" r="r" b="b"/>
                <a:pathLst>
                  <a:path w="1698" h="613" extrusionOk="0">
                    <a:moveTo>
                      <a:pt x="1401" y="121"/>
                    </a:moveTo>
                    <a:cubicBezTo>
                      <a:pt x="1503" y="121"/>
                      <a:pt x="1586" y="205"/>
                      <a:pt x="1586" y="307"/>
                    </a:cubicBezTo>
                    <a:cubicBezTo>
                      <a:pt x="1586" y="409"/>
                      <a:pt x="1503" y="492"/>
                      <a:pt x="1401" y="492"/>
                    </a:cubicBezTo>
                    <a:lnTo>
                      <a:pt x="306" y="492"/>
                    </a:lnTo>
                    <a:cubicBezTo>
                      <a:pt x="204" y="492"/>
                      <a:pt x="112" y="409"/>
                      <a:pt x="112" y="307"/>
                    </a:cubicBezTo>
                    <a:cubicBezTo>
                      <a:pt x="112" y="205"/>
                      <a:pt x="195" y="121"/>
                      <a:pt x="306" y="121"/>
                    </a:cubicBezTo>
                    <a:close/>
                    <a:moveTo>
                      <a:pt x="306" y="0"/>
                    </a:moveTo>
                    <a:cubicBezTo>
                      <a:pt x="139" y="0"/>
                      <a:pt x="0" y="140"/>
                      <a:pt x="0" y="307"/>
                    </a:cubicBezTo>
                    <a:cubicBezTo>
                      <a:pt x="0" y="474"/>
                      <a:pt x="130" y="613"/>
                      <a:pt x="306"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7284275" y="2327500"/>
                <a:ext cx="305000" cy="222425"/>
              </a:xfrm>
              <a:custGeom>
                <a:avLst/>
                <a:gdLst/>
                <a:ahLst/>
                <a:cxnLst/>
                <a:rect l="l" t="t" r="r" b="b"/>
                <a:pathLst>
                  <a:path w="12200" h="8897" extrusionOk="0">
                    <a:moveTo>
                      <a:pt x="232" y="0"/>
                    </a:moveTo>
                    <a:cubicBezTo>
                      <a:pt x="102" y="0"/>
                      <a:pt x="0" y="102"/>
                      <a:pt x="0" y="223"/>
                    </a:cubicBezTo>
                    <a:lnTo>
                      <a:pt x="0" y="8674"/>
                    </a:lnTo>
                    <a:cubicBezTo>
                      <a:pt x="0" y="8795"/>
                      <a:pt x="102" y="8897"/>
                      <a:pt x="232" y="8897"/>
                    </a:cubicBezTo>
                    <a:lnTo>
                      <a:pt x="11977" y="8897"/>
                    </a:lnTo>
                    <a:cubicBezTo>
                      <a:pt x="12097" y="8897"/>
                      <a:pt x="12199" y="8795"/>
                      <a:pt x="12199" y="8674"/>
                    </a:cubicBezTo>
                    <a:lnTo>
                      <a:pt x="12199" y="223"/>
                    </a:lnTo>
                    <a:cubicBezTo>
                      <a:pt x="12199" y="102"/>
                      <a:pt x="12097" y="0"/>
                      <a:pt x="11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7301425" y="2310575"/>
                <a:ext cx="305000" cy="37575"/>
              </a:xfrm>
              <a:custGeom>
                <a:avLst/>
                <a:gdLst/>
                <a:ahLst/>
                <a:cxnLst/>
                <a:rect l="l" t="t" r="r" b="b"/>
                <a:pathLst>
                  <a:path w="12200" h="1503" extrusionOk="0">
                    <a:moveTo>
                      <a:pt x="270" y="0"/>
                    </a:moveTo>
                    <a:cubicBezTo>
                      <a:pt x="121" y="0"/>
                      <a:pt x="1" y="121"/>
                      <a:pt x="1" y="269"/>
                    </a:cubicBezTo>
                    <a:lnTo>
                      <a:pt x="1" y="1503"/>
                    </a:lnTo>
                    <a:lnTo>
                      <a:pt x="12200" y="1503"/>
                    </a:lnTo>
                    <a:lnTo>
                      <a:pt x="12200" y="353"/>
                    </a:lnTo>
                    <a:cubicBezTo>
                      <a:pt x="12200" y="158"/>
                      <a:pt x="12042" y="0"/>
                      <a:pt x="11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9"/>
              <p:cNvSpPr/>
              <p:nvPr/>
            </p:nvSpPr>
            <p:spPr>
              <a:xfrm>
                <a:off x="7299800" y="2309175"/>
                <a:ext cx="308025" cy="40375"/>
              </a:xfrm>
              <a:custGeom>
                <a:avLst/>
                <a:gdLst/>
                <a:ahLst/>
                <a:cxnLst/>
                <a:rect l="l" t="t" r="r" b="b"/>
                <a:pathLst>
                  <a:path w="12321" h="1615" extrusionOk="0">
                    <a:moveTo>
                      <a:pt x="11912" y="112"/>
                    </a:moveTo>
                    <a:cubicBezTo>
                      <a:pt x="12070" y="112"/>
                      <a:pt x="12209" y="251"/>
                      <a:pt x="12209" y="409"/>
                    </a:cubicBezTo>
                    <a:lnTo>
                      <a:pt x="12209" y="1494"/>
                    </a:lnTo>
                    <a:lnTo>
                      <a:pt x="122" y="1494"/>
                    </a:lnTo>
                    <a:lnTo>
                      <a:pt x="122" y="325"/>
                    </a:lnTo>
                    <a:cubicBezTo>
                      <a:pt x="122" y="214"/>
                      <a:pt x="214" y="112"/>
                      <a:pt x="335" y="112"/>
                    </a:cubicBezTo>
                    <a:close/>
                    <a:moveTo>
                      <a:pt x="335" y="0"/>
                    </a:moveTo>
                    <a:cubicBezTo>
                      <a:pt x="149" y="0"/>
                      <a:pt x="1" y="149"/>
                      <a:pt x="1" y="325"/>
                    </a:cubicBezTo>
                    <a:lnTo>
                      <a:pt x="1" y="1615"/>
                    </a:lnTo>
                    <a:lnTo>
                      <a:pt x="12320" y="1615"/>
                    </a:lnTo>
                    <a:lnTo>
                      <a:pt x="12320" y="409"/>
                    </a:lnTo>
                    <a:cubicBezTo>
                      <a:pt x="12320" y="186"/>
                      <a:pt x="12135" y="0"/>
                      <a:pt x="1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9"/>
              <p:cNvSpPr/>
              <p:nvPr/>
            </p:nvSpPr>
            <p:spPr>
              <a:xfrm>
                <a:off x="7553750" y="2321700"/>
                <a:ext cx="14650" cy="14400"/>
              </a:xfrm>
              <a:custGeom>
                <a:avLst/>
                <a:gdLst/>
                <a:ahLst/>
                <a:cxnLst/>
                <a:rect l="l" t="t" r="r" b="b"/>
                <a:pathLst>
                  <a:path w="586" h="576" extrusionOk="0">
                    <a:moveTo>
                      <a:pt x="298" y="112"/>
                    </a:moveTo>
                    <a:cubicBezTo>
                      <a:pt x="391" y="112"/>
                      <a:pt x="465" y="195"/>
                      <a:pt x="465" y="288"/>
                    </a:cubicBezTo>
                    <a:cubicBezTo>
                      <a:pt x="465" y="381"/>
                      <a:pt x="391" y="464"/>
                      <a:pt x="298" y="464"/>
                    </a:cubicBezTo>
                    <a:cubicBezTo>
                      <a:pt x="196" y="464"/>
                      <a:pt x="122" y="381"/>
                      <a:pt x="122" y="288"/>
                    </a:cubicBezTo>
                    <a:cubicBezTo>
                      <a:pt x="122"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a:off x="7576250" y="2321700"/>
                <a:ext cx="14650" cy="14400"/>
              </a:xfrm>
              <a:custGeom>
                <a:avLst/>
                <a:gdLst/>
                <a:ahLst/>
                <a:cxnLst/>
                <a:rect l="l" t="t" r="r" b="b"/>
                <a:pathLst>
                  <a:path w="586" h="576" extrusionOk="0">
                    <a:moveTo>
                      <a:pt x="298" y="112"/>
                    </a:moveTo>
                    <a:cubicBezTo>
                      <a:pt x="390" y="112"/>
                      <a:pt x="465" y="195"/>
                      <a:pt x="465" y="288"/>
                    </a:cubicBezTo>
                    <a:cubicBezTo>
                      <a:pt x="465" y="381"/>
                      <a:pt x="390" y="464"/>
                      <a:pt x="298" y="464"/>
                    </a:cubicBezTo>
                    <a:cubicBezTo>
                      <a:pt x="196" y="464"/>
                      <a:pt x="121" y="381"/>
                      <a:pt x="121" y="288"/>
                    </a:cubicBezTo>
                    <a:cubicBezTo>
                      <a:pt x="121"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a:off x="7531500" y="2321700"/>
                <a:ext cx="14400" cy="14400"/>
              </a:xfrm>
              <a:custGeom>
                <a:avLst/>
                <a:gdLst/>
                <a:ahLst/>
                <a:cxnLst/>
                <a:rect l="l" t="t" r="r" b="b"/>
                <a:pathLst>
                  <a:path w="576" h="576" extrusionOk="0">
                    <a:moveTo>
                      <a:pt x="288" y="112"/>
                    </a:moveTo>
                    <a:cubicBezTo>
                      <a:pt x="381" y="112"/>
                      <a:pt x="464" y="195"/>
                      <a:pt x="464" y="288"/>
                    </a:cubicBezTo>
                    <a:cubicBezTo>
                      <a:pt x="464" y="381"/>
                      <a:pt x="381" y="464"/>
                      <a:pt x="288" y="464"/>
                    </a:cubicBezTo>
                    <a:cubicBezTo>
                      <a:pt x="195" y="464"/>
                      <a:pt x="121" y="381"/>
                      <a:pt x="121" y="288"/>
                    </a:cubicBezTo>
                    <a:cubicBezTo>
                      <a:pt x="121" y="195"/>
                      <a:pt x="195" y="112"/>
                      <a:pt x="288" y="112"/>
                    </a:cubicBezTo>
                    <a:close/>
                    <a:moveTo>
                      <a:pt x="288" y="0"/>
                    </a:moveTo>
                    <a:cubicBezTo>
                      <a:pt x="130" y="0"/>
                      <a:pt x="0" y="130"/>
                      <a:pt x="0" y="288"/>
                    </a:cubicBezTo>
                    <a:cubicBezTo>
                      <a:pt x="0" y="446"/>
                      <a:pt x="130" y="576"/>
                      <a:pt x="288" y="576"/>
                    </a:cubicBezTo>
                    <a:cubicBezTo>
                      <a:pt x="446" y="576"/>
                      <a:pt x="575" y="446"/>
                      <a:pt x="575" y="288"/>
                    </a:cubicBezTo>
                    <a:cubicBezTo>
                      <a:pt x="575" y="130"/>
                      <a:pt x="446" y="0"/>
                      <a:pt x="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p:nvPr/>
            </p:nvSpPr>
            <p:spPr>
              <a:xfrm>
                <a:off x="7301200" y="2348125"/>
                <a:ext cx="305000" cy="183475"/>
              </a:xfrm>
              <a:custGeom>
                <a:avLst/>
                <a:gdLst/>
                <a:ahLst/>
                <a:cxnLst/>
                <a:rect l="l" t="t" r="r" b="b"/>
                <a:pathLst>
                  <a:path w="12200" h="7339" extrusionOk="0">
                    <a:moveTo>
                      <a:pt x="38" y="1"/>
                    </a:moveTo>
                    <a:cubicBezTo>
                      <a:pt x="19" y="1"/>
                      <a:pt x="1" y="19"/>
                      <a:pt x="1" y="38"/>
                    </a:cubicBezTo>
                    <a:lnTo>
                      <a:pt x="1" y="7302"/>
                    </a:lnTo>
                    <a:cubicBezTo>
                      <a:pt x="1" y="7320"/>
                      <a:pt x="19" y="7339"/>
                      <a:pt x="38" y="7339"/>
                    </a:cubicBezTo>
                    <a:lnTo>
                      <a:pt x="12162" y="7339"/>
                    </a:lnTo>
                    <a:cubicBezTo>
                      <a:pt x="12181" y="7339"/>
                      <a:pt x="12199" y="7320"/>
                      <a:pt x="12199" y="7302"/>
                    </a:cubicBezTo>
                    <a:lnTo>
                      <a:pt x="12199" y="38"/>
                    </a:lnTo>
                    <a:cubicBezTo>
                      <a:pt x="12199" y="19"/>
                      <a:pt x="12181" y="1"/>
                      <a:pt x="121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9"/>
              <p:cNvSpPr/>
              <p:nvPr/>
            </p:nvSpPr>
            <p:spPr>
              <a:xfrm>
                <a:off x="7299800" y="2346750"/>
                <a:ext cx="308025" cy="186250"/>
              </a:xfrm>
              <a:custGeom>
                <a:avLst/>
                <a:gdLst/>
                <a:ahLst/>
                <a:cxnLst/>
                <a:rect l="l" t="t" r="r" b="b"/>
                <a:pathLst>
                  <a:path w="12321" h="7450" extrusionOk="0">
                    <a:moveTo>
                      <a:pt x="12200" y="112"/>
                    </a:moveTo>
                    <a:lnTo>
                      <a:pt x="12200" y="7338"/>
                    </a:lnTo>
                    <a:lnTo>
                      <a:pt x="112" y="7338"/>
                    </a:lnTo>
                    <a:lnTo>
                      <a:pt x="112" y="112"/>
                    </a:lnTo>
                    <a:close/>
                    <a:moveTo>
                      <a:pt x="94" y="0"/>
                    </a:moveTo>
                    <a:cubicBezTo>
                      <a:pt x="47" y="0"/>
                      <a:pt x="1" y="37"/>
                      <a:pt x="1" y="93"/>
                    </a:cubicBezTo>
                    <a:lnTo>
                      <a:pt x="1" y="7357"/>
                    </a:lnTo>
                    <a:cubicBezTo>
                      <a:pt x="1" y="7412"/>
                      <a:pt x="47" y="7449"/>
                      <a:pt x="94" y="7449"/>
                    </a:cubicBezTo>
                    <a:lnTo>
                      <a:pt x="12218" y="7449"/>
                    </a:lnTo>
                    <a:cubicBezTo>
                      <a:pt x="12274" y="7449"/>
                      <a:pt x="12320" y="7412"/>
                      <a:pt x="12320" y="7357"/>
                    </a:cubicBezTo>
                    <a:lnTo>
                      <a:pt x="12320" y="93"/>
                    </a:lnTo>
                    <a:cubicBezTo>
                      <a:pt x="12320" y="37"/>
                      <a:pt x="12274" y="0"/>
                      <a:pt x="12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9"/>
              <p:cNvSpPr/>
              <p:nvPr/>
            </p:nvSpPr>
            <p:spPr>
              <a:xfrm>
                <a:off x="7510150" y="2385250"/>
                <a:ext cx="67525" cy="103925"/>
              </a:xfrm>
              <a:custGeom>
                <a:avLst/>
                <a:gdLst/>
                <a:ahLst/>
                <a:cxnLst/>
                <a:rect l="l" t="t" r="r" b="b"/>
                <a:pathLst>
                  <a:path w="2701" h="4157" extrusionOk="0">
                    <a:moveTo>
                      <a:pt x="19" y="0"/>
                    </a:moveTo>
                    <a:cubicBezTo>
                      <a:pt x="10" y="0"/>
                      <a:pt x="1" y="9"/>
                      <a:pt x="1" y="19"/>
                    </a:cubicBezTo>
                    <a:lnTo>
                      <a:pt x="1" y="4138"/>
                    </a:lnTo>
                    <a:cubicBezTo>
                      <a:pt x="1" y="4147"/>
                      <a:pt x="10" y="4156"/>
                      <a:pt x="19" y="4156"/>
                    </a:cubicBezTo>
                    <a:lnTo>
                      <a:pt x="2682" y="4156"/>
                    </a:lnTo>
                    <a:cubicBezTo>
                      <a:pt x="2691" y="4156"/>
                      <a:pt x="2700" y="4147"/>
                      <a:pt x="2700" y="4138"/>
                    </a:cubicBezTo>
                    <a:lnTo>
                      <a:pt x="2700" y="19"/>
                    </a:lnTo>
                    <a:cubicBezTo>
                      <a:pt x="2700" y="0"/>
                      <a:pt x="2691" y="0"/>
                      <a:pt x="26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a:off x="7508775" y="2383625"/>
                <a:ext cx="70300" cy="107175"/>
              </a:xfrm>
              <a:custGeom>
                <a:avLst/>
                <a:gdLst/>
                <a:ahLst/>
                <a:cxnLst/>
                <a:rect l="l" t="t" r="r" b="b"/>
                <a:pathLst>
                  <a:path w="2812" h="4287" extrusionOk="0">
                    <a:moveTo>
                      <a:pt x="2700" y="121"/>
                    </a:moveTo>
                    <a:lnTo>
                      <a:pt x="2700" y="4165"/>
                    </a:lnTo>
                    <a:lnTo>
                      <a:pt x="112" y="4165"/>
                    </a:lnTo>
                    <a:lnTo>
                      <a:pt x="112" y="121"/>
                    </a:lnTo>
                    <a:close/>
                    <a:moveTo>
                      <a:pt x="74" y="0"/>
                    </a:moveTo>
                    <a:cubicBezTo>
                      <a:pt x="37" y="0"/>
                      <a:pt x="0" y="37"/>
                      <a:pt x="0" y="84"/>
                    </a:cubicBezTo>
                    <a:lnTo>
                      <a:pt x="0" y="4203"/>
                    </a:lnTo>
                    <a:cubicBezTo>
                      <a:pt x="0" y="4249"/>
                      <a:pt x="37" y="4286"/>
                      <a:pt x="74" y="4286"/>
                    </a:cubicBezTo>
                    <a:lnTo>
                      <a:pt x="2737" y="4286"/>
                    </a:lnTo>
                    <a:cubicBezTo>
                      <a:pt x="2774" y="4286"/>
                      <a:pt x="2811" y="4249"/>
                      <a:pt x="2811" y="4203"/>
                    </a:cubicBezTo>
                    <a:lnTo>
                      <a:pt x="2811" y="84"/>
                    </a:lnTo>
                    <a:cubicBezTo>
                      <a:pt x="2811" y="37"/>
                      <a:pt x="2774" y="0"/>
                      <a:pt x="2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a:off x="7511775" y="2387100"/>
                <a:ext cx="65200" cy="100900"/>
              </a:xfrm>
              <a:custGeom>
                <a:avLst/>
                <a:gdLst/>
                <a:ahLst/>
                <a:cxnLst/>
                <a:rect l="l" t="t" r="r" b="b"/>
                <a:pathLst>
                  <a:path w="2608" h="4036" extrusionOk="0">
                    <a:moveTo>
                      <a:pt x="1" y="0"/>
                    </a:moveTo>
                    <a:lnTo>
                      <a:pt x="2608" y="403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9"/>
              <p:cNvSpPr/>
              <p:nvPr/>
            </p:nvSpPr>
            <p:spPr>
              <a:xfrm>
                <a:off x="7510150" y="2385700"/>
                <a:ext cx="68450" cy="103700"/>
              </a:xfrm>
              <a:custGeom>
                <a:avLst/>
                <a:gdLst/>
                <a:ahLst/>
                <a:cxnLst/>
                <a:rect l="l" t="t" r="r" b="b"/>
                <a:pathLst>
                  <a:path w="2738" h="4148" extrusionOk="0">
                    <a:moveTo>
                      <a:pt x="70" y="0"/>
                    </a:moveTo>
                    <a:cubicBezTo>
                      <a:pt x="59" y="0"/>
                      <a:pt x="48" y="3"/>
                      <a:pt x="38" y="10"/>
                    </a:cubicBezTo>
                    <a:cubicBezTo>
                      <a:pt x="10" y="29"/>
                      <a:pt x="1" y="66"/>
                      <a:pt x="19" y="93"/>
                    </a:cubicBezTo>
                    <a:lnTo>
                      <a:pt x="2626" y="4120"/>
                    </a:lnTo>
                    <a:cubicBezTo>
                      <a:pt x="2635" y="4138"/>
                      <a:pt x="2654" y="4147"/>
                      <a:pt x="2673" y="4147"/>
                    </a:cubicBezTo>
                    <a:cubicBezTo>
                      <a:pt x="2682" y="4147"/>
                      <a:pt x="2691" y="4147"/>
                      <a:pt x="2700" y="4138"/>
                    </a:cubicBezTo>
                    <a:cubicBezTo>
                      <a:pt x="2728" y="4120"/>
                      <a:pt x="2738" y="4082"/>
                      <a:pt x="2719" y="4055"/>
                    </a:cubicBezTo>
                    <a:lnTo>
                      <a:pt x="121" y="29"/>
                    </a:lnTo>
                    <a:cubicBezTo>
                      <a:pt x="109" y="11"/>
                      <a:pt x="90" y="0"/>
                      <a:pt x="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9"/>
              <p:cNvSpPr/>
              <p:nvPr/>
            </p:nvSpPr>
            <p:spPr>
              <a:xfrm>
                <a:off x="7510625" y="2386875"/>
                <a:ext cx="64950" cy="102300"/>
              </a:xfrm>
              <a:custGeom>
                <a:avLst/>
                <a:gdLst/>
                <a:ahLst/>
                <a:cxnLst/>
                <a:rect l="l" t="t" r="r" b="b"/>
                <a:pathLst>
                  <a:path w="2598" h="4092" extrusionOk="0">
                    <a:moveTo>
                      <a:pt x="2598" y="0"/>
                    </a:moveTo>
                    <a:lnTo>
                      <a:pt x="0" y="409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9"/>
              <p:cNvSpPr/>
              <p:nvPr/>
            </p:nvSpPr>
            <p:spPr>
              <a:xfrm>
                <a:off x="7509000" y="2385325"/>
                <a:ext cx="68200" cy="105475"/>
              </a:xfrm>
              <a:custGeom>
                <a:avLst/>
                <a:gdLst/>
                <a:ahLst/>
                <a:cxnLst/>
                <a:rect l="l" t="t" r="r" b="b"/>
                <a:pathLst>
                  <a:path w="2728" h="4219" extrusionOk="0">
                    <a:moveTo>
                      <a:pt x="2667" y="1"/>
                    </a:moveTo>
                    <a:cubicBezTo>
                      <a:pt x="2648" y="1"/>
                      <a:pt x="2628" y="7"/>
                      <a:pt x="2617" y="25"/>
                    </a:cubicBezTo>
                    <a:lnTo>
                      <a:pt x="19" y="4125"/>
                    </a:lnTo>
                    <a:cubicBezTo>
                      <a:pt x="0" y="4153"/>
                      <a:pt x="10" y="4190"/>
                      <a:pt x="38" y="4209"/>
                    </a:cubicBezTo>
                    <a:cubicBezTo>
                      <a:pt x="47" y="4209"/>
                      <a:pt x="56" y="4218"/>
                      <a:pt x="65" y="4218"/>
                    </a:cubicBezTo>
                    <a:cubicBezTo>
                      <a:pt x="84" y="4218"/>
                      <a:pt x="103" y="4209"/>
                      <a:pt x="121" y="4190"/>
                    </a:cubicBezTo>
                    <a:lnTo>
                      <a:pt x="2719" y="90"/>
                    </a:lnTo>
                    <a:cubicBezTo>
                      <a:pt x="2728" y="62"/>
                      <a:pt x="2728" y="25"/>
                      <a:pt x="2700" y="6"/>
                    </a:cubicBezTo>
                    <a:cubicBezTo>
                      <a:pt x="2690" y="3"/>
                      <a:pt x="2678" y="1"/>
                      <a:pt x="2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9"/>
              <p:cNvSpPr/>
              <p:nvPr/>
            </p:nvSpPr>
            <p:spPr>
              <a:xfrm>
                <a:off x="7340175" y="2391050"/>
                <a:ext cx="143350" cy="3025"/>
              </a:xfrm>
              <a:custGeom>
                <a:avLst/>
                <a:gdLst/>
                <a:ahLst/>
                <a:cxnLst/>
                <a:rect l="l" t="t" r="r" b="b"/>
                <a:pathLst>
                  <a:path w="5734" h="121" extrusionOk="0">
                    <a:moveTo>
                      <a:pt x="56" y="0"/>
                    </a:moveTo>
                    <a:cubicBezTo>
                      <a:pt x="28" y="0"/>
                      <a:pt x="0" y="28"/>
                      <a:pt x="0" y="65"/>
                    </a:cubicBezTo>
                    <a:cubicBezTo>
                      <a:pt x="0" y="93"/>
                      <a:pt x="28" y="121"/>
                      <a:pt x="56" y="121"/>
                    </a:cubicBezTo>
                    <a:lnTo>
                      <a:pt x="5677" y="121"/>
                    </a:lnTo>
                    <a:cubicBezTo>
                      <a:pt x="5705" y="121"/>
                      <a:pt x="5733" y="93"/>
                      <a:pt x="5733" y="65"/>
                    </a:cubicBezTo>
                    <a:cubicBezTo>
                      <a:pt x="5733" y="28"/>
                      <a:pt x="5705" y="0"/>
                      <a:pt x="5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p:nvPr/>
            </p:nvSpPr>
            <p:spPr>
              <a:xfrm>
                <a:off x="7340175" y="2412375"/>
                <a:ext cx="52200" cy="3050"/>
              </a:xfrm>
              <a:custGeom>
                <a:avLst/>
                <a:gdLst/>
                <a:ahLst/>
                <a:cxnLst/>
                <a:rect l="l" t="t" r="r" b="b"/>
                <a:pathLst>
                  <a:path w="2088" h="122" extrusionOk="0">
                    <a:moveTo>
                      <a:pt x="56" y="1"/>
                    </a:moveTo>
                    <a:cubicBezTo>
                      <a:pt x="28" y="1"/>
                      <a:pt x="0" y="28"/>
                      <a:pt x="0" y="56"/>
                    </a:cubicBezTo>
                    <a:cubicBezTo>
                      <a:pt x="0" y="93"/>
                      <a:pt x="28" y="121"/>
                      <a:pt x="56" y="121"/>
                    </a:cubicBezTo>
                    <a:lnTo>
                      <a:pt x="2032" y="121"/>
                    </a:lnTo>
                    <a:cubicBezTo>
                      <a:pt x="2069" y="121"/>
                      <a:pt x="2087" y="93"/>
                      <a:pt x="2087" y="56"/>
                    </a:cubicBezTo>
                    <a:cubicBezTo>
                      <a:pt x="2087" y="28"/>
                      <a:pt x="2069" y="1"/>
                      <a:pt x="2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7409750" y="2412375"/>
                <a:ext cx="62875" cy="3050"/>
              </a:xfrm>
              <a:custGeom>
                <a:avLst/>
                <a:gdLst/>
                <a:ahLst/>
                <a:cxnLst/>
                <a:rect l="l" t="t" r="r" b="b"/>
                <a:pathLst>
                  <a:path w="2515" h="122" extrusionOk="0">
                    <a:moveTo>
                      <a:pt x="65" y="1"/>
                    </a:moveTo>
                    <a:cubicBezTo>
                      <a:pt x="28" y="1"/>
                      <a:pt x="0" y="28"/>
                      <a:pt x="0" y="56"/>
                    </a:cubicBezTo>
                    <a:cubicBezTo>
                      <a:pt x="0" y="93"/>
                      <a:pt x="28" y="121"/>
                      <a:pt x="65" y="121"/>
                    </a:cubicBezTo>
                    <a:lnTo>
                      <a:pt x="2458" y="121"/>
                    </a:lnTo>
                    <a:cubicBezTo>
                      <a:pt x="2486" y="121"/>
                      <a:pt x="2514" y="93"/>
                      <a:pt x="2514" y="56"/>
                    </a:cubicBezTo>
                    <a:cubicBezTo>
                      <a:pt x="2514" y="28"/>
                      <a:pt x="2486" y="1"/>
                      <a:pt x="2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a:off x="7340175" y="2477075"/>
                <a:ext cx="93025" cy="2825"/>
              </a:xfrm>
              <a:custGeom>
                <a:avLst/>
                <a:gdLst/>
                <a:ahLst/>
                <a:cxnLst/>
                <a:rect l="l" t="t" r="r" b="b"/>
                <a:pathLst>
                  <a:path w="3721" h="113" extrusionOk="0">
                    <a:moveTo>
                      <a:pt x="56" y="1"/>
                    </a:moveTo>
                    <a:cubicBezTo>
                      <a:pt x="28" y="1"/>
                      <a:pt x="0" y="29"/>
                      <a:pt x="0" y="56"/>
                    </a:cubicBezTo>
                    <a:cubicBezTo>
                      <a:pt x="0" y="93"/>
                      <a:pt x="28" y="112"/>
                      <a:pt x="56" y="112"/>
                    </a:cubicBezTo>
                    <a:lnTo>
                      <a:pt x="3655" y="112"/>
                    </a:lnTo>
                    <a:cubicBezTo>
                      <a:pt x="3692" y="112"/>
                      <a:pt x="3720" y="93"/>
                      <a:pt x="3720" y="56"/>
                    </a:cubicBezTo>
                    <a:cubicBezTo>
                      <a:pt x="3720" y="29"/>
                      <a:pt x="3692" y="1"/>
                      <a:pt x="3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9"/>
              <p:cNvSpPr/>
              <p:nvPr/>
            </p:nvSpPr>
            <p:spPr>
              <a:xfrm>
                <a:off x="7340175" y="2434875"/>
                <a:ext cx="144500" cy="2800"/>
              </a:xfrm>
              <a:custGeom>
                <a:avLst/>
                <a:gdLst/>
                <a:ahLst/>
                <a:cxnLst/>
                <a:rect l="l" t="t" r="r" b="b"/>
                <a:pathLst>
                  <a:path w="5780" h="112" extrusionOk="0">
                    <a:moveTo>
                      <a:pt x="56" y="0"/>
                    </a:moveTo>
                    <a:cubicBezTo>
                      <a:pt x="28" y="0"/>
                      <a:pt x="0" y="19"/>
                      <a:pt x="0" y="56"/>
                    </a:cubicBezTo>
                    <a:cubicBezTo>
                      <a:pt x="0" y="84"/>
                      <a:pt x="28" y="112"/>
                      <a:pt x="56" y="112"/>
                    </a:cubicBezTo>
                    <a:lnTo>
                      <a:pt x="5724" y="112"/>
                    </a:lnTo>
                    <a:cubicBezTo>
                      <a:pt x="5761" y="112"/>
                      <a:pt x="5779" y="84"/>
                      <a:pt x="5779" y="56"/>
                    </a:cubicBezTo>
                    <a:cubicBezTo>
                      <a:pt x="5779" y="19"/>
                      <a:pt x="5761" y="0"/>
                      <a:pt x="57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9"/>
              <p:cNvSpPr/>
              <p:nvPr/>
            </p:nvSpPr>
            <p:spPr>
              <a:xfrm>
                <a:off x="7340175" y="2456200"/>
                <a:ext cx="47800" cy="2825"/>
              </a:xfrm>
              <a:custGeom>
                <a:avLst/>
                <a:gdLst/>
                <a:ahLst/>
                <a:cxnLst/>
                <a:rect l="l" t="t" r="r" b="b"/>
                <a:pathLst>
                  <a:path w="1912" h="113" extrusionOk="0">
                    <a:moveTo>
                      <a:pt x="56" y="1"/>
                    </a:moveTo>
                    <a:cubicBezTo>
                      <a:pt x="28" y="1"/>
                      <a:pt x="0" y="19"/>
                      <a:pt x="0" y="56"/>
                    </a:cubicBezTo>
                    <a:cubicBezTo>
                      <a:pt x="0" y="84"/>
                      <a:pt x="28" y="112"/>
                      <a:pt x="56" y="112"/>
                    </a:cubicBezTo>
                    <a:lnTo>
                      <a:pt x="1855" y="112"/>
                    </a:lnTo>
                    <a:cubicBezTo>
                      <a:pt x="1883" y="112"/>
                      <a:pt x="1911" y="84"/>
                      <a:pt x="1911" y="56"/>
                    </a:cubicBezTo>
                    <a:cubicBezTo>
                      <a:pt x="1911" y="19"/>
                      <a:pt x="1883" y="1"/>
                      <a:pt x="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9"/>
              <p:cNvSpPr/>
              <p:nvPr/>
            </p:nvSpPr>
            <p:spPr>
              <a:xfrm>
                <a:off x="7398850" y="2456200"/>
                <a:ext cx="84675" cy="2825"/>
              </a:xfrm>
              <a:custGeom>
                <a:avLst/>
                <a:gdLst/>
                <a:ahLst/>
                <a:cxnLst/>
                <a:rect l="l" t="t" r="r" b="b"/>
                <a:pathLst>
                  <a:path w="3387" h="113" extrusionOk="0">
                    <a:moveTo>
                      <a:pt x="56" y="1"/>
                    </a:moveTo>
                    <a:cubicBezTo>
                      <a:pt x="28" y="1"/>
                      <a:pt x="0" y="19"/>
                      <a:pt x="0" y="56"/>
                    </a:cubicBezTo>
                    <a:cubicBezTo>
                      <a:pt x="0" y="84"/>
                      <a:pt x="28" y="112"/>
                      <a:pt x="56" y="112"/>
                    </a:cubicBezTo>
                    <a:lnTo>
                      <a:pt x="3330" y="112"/>
                    </a:lnTo>
                    <a:cubicBezTo>
                      <a:pt x="3358" y="112"/>
                      <a:pt x="3386" y="84"/>
                      <a:pt x="3386" y="56"/>
                    </a:cubicBezTo>
                    <a:cubicBezTo>
                      <a:pt x="3386" y="19"/>
                      <a:pt x="3358" y="1"/>
                      <a:pt x="3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a:off x="7414375" y="2425125"/>
                <a:ext cx="500" cy="8850"/>
              </a:xfrm>
              <a:custGeom>
                <a:avLst/>
                <a:gdLst/>
                <a:ahLst/>
                <a:cxnLst/>
                <a:rect l="l" t="t" r="r" b="b"/>
                <a:pathLst>
                  <a:path w="20" h="354" extrusionOk="0">
                    <a:moveTo>
                      <a:pt x="19" y="353"/>
                    </a:moveTo>
                    <a:cubicBezTo>
                      <a:pt x="19" y="233"/>
                      <a:pt x="19" y="121"/>
                      <a:pt x="1" y="1"/>
                    </a:cubicBezTo>
                    <a:lnTo>
                      <a:pt x="1" y="1"/>
                    </a:lnTo>
                    <a:lnTo>
                      <a:pt x="1" y="1"/>
                    </a:lnTo>
                    <a:cubicBezTo>
                      <a:pt x="19" y="121"/>
                      <a:pt x="19" y="233"/>
                      <a:pt x="19" y="3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9"/>
              <p:cNvSpPr/>
              <p:nvPr/>
            </p:nvSpPr>
            <p:spPr>
              <a:xfrm>
                <a:off x="7106150" y="2233800"/>
                <a:ext cx="232650" cy="165625"/>
              </a:xfrm>
              <a:custGeom>
                <a:avLst/>
                <a:gdLst/>
                <a:ahLst/>
                <a:cxnLst/>
                <a:rect l="l" t="t" r="r" b="b"/>
                <a:pathLst>
                  <a:path w="9306" h="6625" extrusionOk="0">
                    <a:moveTo>
                      <a:pt x="168" y="1"/>
                    </a:moveTo>
                    <a:cubicBezTo>
                      <a:pt x="75" y="1"/>
                      <a:pt x="1" y="75"/>
                      <a:pt x="1" y="168"/>
                    </a:cubicBezTo>
                    <a:lnTo>
                      <a:pt x="1" y="6457"/>
                    </a:lnTo>
                    <a:cubicBezTo>
                      <a:pt x="1" y="6550"/>
                      <a:pt x="75" y="6624"/>
                      <a:pt x="168" y="6624"/>
                    </a:cubicBezTo>
                    <a:lnTo>
                      <a:pt x="9129" y="6624"/>
                    </a:lnTo>
                    <a:cubicBezTo>
                      <a:pt x="9222" y="6624"/>
                      <a:pt x="9305" y="6550"/>
                      <a:pt x="9305" y="6457"/>
                    </a:cubicBezTo>
                    <a:lnTo>
                      <a:pt x="9305" y="168"/>
                    </a:lnTo>
                    <a:cubicBezTo>
                      <a:pt x="9305" y="75"/>
                      <a:pt x="9222"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7104525" y="2232175"/>
                <a:ext cx="235675" cy="168850"/>
              </a:xfrm>
              <a:custGeom>
                <a:avLst/>
                <a:gdLst/>
                <a:ahLst/>
                <a:cxnLst/>
                <a:rect l="l" t="t" r="r" b="b"/>
                <a:pathLst>
                  <a:path w="9427" h="6754" extrusionOk="0">
                    <a:moveTo>
                      <a:pt x="9194" y="121"/>
                    </a:moveTo>
                    <a:cubicBezTo>
                      <a:pt x="9259" y="121"/>
                      <a:pt x="9305" y="177"/>
                      <a:pt x="9305" y="233"/>
                    </a:cubicBezTo>
                    <a:lnTo>
                      <a:pt x="9305" y="6522"/>
                    </a:lnTo>
                    <a:cubicBezTo>
                      <a:pt x="9305" y="6587"/>
                      <a:pt x="9259" y="6633"/>
                      <a:pt x="9194" y="6633"/>
                    </a:cubicBezTo>
                    <a:lnTo>
                      <a:pt x="233" y="6633"/>
                    </a:lnTo>
                    <a:cubicBezTo>
                      <a:pt x="168" y="6633"/>
                      <a:pt x="122" y="6587"/>
                      <a:pt x="122" y="6522"/>
                    </a:cubicBezTo>
                    <a:lnTo>
                      <a:pt x="122" y="233"/>
                    </a:lnTo>
                    <a:cubicBezTo>
                      <a:pt x="122" y="177"/>
                      <a:pt x="177" y="121"/>
                      <a:pt x="233" y="121"/>
                    </a:cubicBezTo>
                    <a:close/>
                    <a:moveTo>
                      <a:pt x="233" y="1"/>
                    </a:moveTo>
                    <a:cubicBezTo>
                      <a:pt x="103" y="1"/>
                      <a:pt x="1" y="112"/>
                      <a:pt x="1" y="233"/>
                    </a:cubicBezTo>
                    <a:lnTo>
                      <a:pt x="1" y="6522"/>
                    </a:lnTo>
                    <a:cubicBezTo>
                      <a:pt x="1" y="6652"/>
                      <a:pt x="103" y="6754"/>
                      <a:pt x="233" y="6754"/>
                    </a:cubicBezTo>
                    <a:lnTo>
                      <a:pt x="9194" y="6754"/>
                    </a:lnTo>
                    <a:cubicBezTo>
                      <a:pt x="9324" y="6754"/>
                      <a:pt x="9426" y="6652"/>
                      <a:pt x="9426" y="6522"/>
                    </a:cubicBezTo>
                    <a:lnTo>
                      <a:pt x="9426" y="233"/>
                    </a:lnTo>
                    <a:cubicBezTo>
                      <a:pt x="9426" y="112"/>
                      <a:pt x="9324" y="1"/>
                      <a:pt x="9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9"/>
              <p:cNvSpPr/>
              <p:nvPr/>
            </p:nvSpPr>
            <p:spPr>
              <a:xfrm>
                <a:off x="7119150" y="2221275"/>
                <a:ext cx="232625" cy="27850"/>
              </a:xfrm>
              <a:custGeom>
                <a:avLst/>
                <a:gdLst/>
                <a:ahLst/>
                <a:cxnLst/>
                <a:rect l="l" t="t" r="r" b="b"/>
                <a:pathLst>
                  <a:path w="9305" h="1114" extrusionOk="0">
                    <a:moveTo>
                      <a:pt x="204" y="1"/>
                    </a:moveTo>
                    <a:cubicBezTo>
                      <a:pt x="93" y="1"/>
                      <a:pt x="0" y="93"/>
                      <a:pt x="0" y="205"/>
                    </a:cubicBezTo>
                    <a:lnTo>
                      <a:pt x="0" y="1114"/>
                    </a:lnTo>
                    <a:lnTo>
                      <a:pt x="9305" y="1114"/>
                    </a:lnTo>
                    <a:lnTo>
                      <a:pt x="9305" y="260"/>
                    </a:lnTo>
                    <a:cubicBezTo>
                      <a:pt x="9305" y="112"/>
                      <a:pt x="9184" y="1"/>
                      <a:pt x="90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a:off x="7117750" y="2219650"/>
                <a:ext cx="235425" cy="30875"/>
              </a:xfrm>
              <a:custGeom>
                <a:avLst/>
                <a:gdLst/>
                <a:ahLst/>
                <a:cxnLst/>
                <a:rect l="l" t="t" r="r" b="b"/>
                <a:pathLst>
                  <a:path w="9417" h="1235" extrusionOk="0">
                    <a:moveTo>
                      <a:pt x="9092" y="121"/>
                    </a:moveTo>
                    <a:cubicBezTo>
                      <a:pt x="9203" y="121"/>
                      <a:pt x="9296" y="214"/>
                      <a:pt x="9296" y="325"/>
                    </a:cubicBezTo>
                    <a:lnTo>
                      <a:pt x="9296" y="1123"/>
                    </a:lnTo>
                    <a:lnTo>
                      <a:pt x="112" y="1123"/>
                    </a:lnTo>
                    <a:lnTo>
                      <a:pt x="112" y="270"/>
                    </a:lnTo>
                    <a:cubicBezTo>
                      <a:pt x="112" y="186"/>
                      <a:pt x="177" y="121"/>
                      <a:pt x="260" y="121"/>
                    </a:cubicBezTo>
                    <a:close/>
                    <a:moveTo>
                      <a:pt x="260" y="1"/>
                    </a:moveTo>
                    <a:cubicBezTo>
                      <a:pt x="112" y="1"/>
                      <a:pt x="1" y="121"/>
                      <a:pt x="1" y="270"/>
                    </a:cubicBezTo>
                    <a:lnTo>
                      <a:pt x="1" y="1234"/>
                    </a:lnTo>
                    <a:lnTo>
                      <a:pt x="9417" y="1234"/>
                    </a:lnTo>
                    <a:lnTo>
                      <a:pt x="9417" y="325"/>
                    </a:lnTo>
                    <a:cubicBezTo>
                      <a:pt x="9417" y="149"/>
                      <a:pt x="9268" y="1"/>
                      <a:pt x="9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9"/>
              <p:cNvSpPr/>
              <p:nvPr/>
            </p:nvSpPr>
            <p:spPr>
              <a:xfrm>
                <a:off x="7143950" y="2229150"/>
                <a:ext cx="11400" cy="11400"/>
              </a:xfrm>
              <a:custGeom>
                <a:avLst/>
                <a:gdLst/>
                <a:ahLst/>
                <a:cxnLst/>
                <a:rect l="l" t="t" r="r" b="b"/>
                <a:pathLst>
                  <a:path w="456" h="456" extrusionOk="0">
                    <a:moveTo>
                      <a:pt x="233" y="112"/>
                    </a:moveTo>
                    <a:cubicBezTo>
                      <a:pt x="289" y="112"/>
                      <a:pt x="344" y="168"/>
                      <a:pt x="344" y="224"/>
                    </a:cubicBezTo>
                    <a:cubicBezTo>
                      <a:pt x="344" y="289"/>
                      <a:pt x="289" y="344"/>
                      <a:pt x="233" y="344"/>
                    </a:cubicBezTo>
                    <a:cubicBezTo>
                      <a:pt x="168" y="344"/>
                      <a:pt x="112" y="289"/>
                      <a:pt x="112" y="224"/>
                    </a:cubicBezTo>
                    <a:cubicBezTo>
                      <a:pt x="112" y="168"/>
                      <a:pt x="168" y="112"/>
                      <a:pt x="233" y="112"/>
                    </a:cubicBezTo>
                    <a:close/>
                    <a:moveTo>
                      <a:pt x="233" y="1"/>
                    </a:moveTo>
                    <a:cubicBezTo>
                      <a:pt x="103" y="1"/>
                      <a:pt x="1" y="103"/>
                      <a:pt x="1" y="233"/>
                    </a:cubicBezTo>
                    <a:cubicBezTo>
                      <a:pt x="1" y="354"/>
                      <a:pt x="103" y="456"/>
                      <a:pt x="233" y="456"/>
                    </a:cubicBezTo>
                    <a:cubicBezTo>
                      <a:pt x="353" y="456"/>
                      <a:pt x="456" y="354"/>
                      <a:pt x="456" y="233"/>
                    </a:cubicBezTo>
                    <a:cubicBezTo>
                      <a:pt x="456"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9"/>
              <p:cNvSpPr/>
              <p:nvPr/>
            </p:nvSpPr>
            <p:spPr>
              <a:xfrm>
                <a:off x="7160650" y="2229150"/>
                <a:ext cx="11625" cy="11400"/>
              </a:xfrm>
              <a:custGeom>
                <a:avLst/>
                <a:gdLst/>
                <a:ahLst/>
                <a:cxnLst/>
                <a:rect l="l" t="t" r="r" b="b"/>
                <a:pathLst>
                  <a:path w="465" h="456" extrusionOk="0">
                    <a:moveTo>
                      <a:pt x="233" y="112"/>
                    </a:moveTo>
                    <a:cubicBezTo>
                      <a:pt x="298" y="112"/>
                      <a:pt x="344" y="168"/>
                      <a:pt x="344" y="224"/>
                    </a:cubicBezTo>
                    <a:cubicBezTo>
                      <a:pt x="344" y="289"/>
                      <a:pt x="298" y="344"/>
                      <a:pt x="233" y="344"/>
                    </a:cubicBezTo>
                    <a:cubicBezTo>
                      <a:pt x="168" y="344"/>
                      <a:pt x="122" y="289"/>
                      <a:pt x="122" y="224"/>
                    </a:cubicBezTo>
                    <a:cubicBezTo>
                      <a:pt x="122" y="168"/>
                      <a:pt x="168" y="112"/>
                      <a:pt x="233" y="112"/>
                    </a:cubicBezTo>
                    <a:close/>
                    <a:moveTo>
                      <a:pt x="233" y="1"/>
                    </a:moveTo>
                    <a:cubicBezTo>
                      <a:pt x="103" y="1"/>
                      <a:pt x="1" y="103"/>
                      <a:pt x="1" y="233"/>
                    </a:cubicBezTo>
                    <a:cubicBezTo>
                      <a:pt x="1" y="354"/>
                      <a:pt x="103" y="456"/>
                      <a:pt x="233" y="456"/>
                    </a:cubicBezTo>
                    <a:cubicBezTo>
                      <a:pt x="363" y="456"/>
                      <a:pt x="465" y="354"/>
                      <a:pt x="465" y="233"/>
                    </a:cubicBezTo>
                    <a:cubicBezTo>
                      <a:pt x="465"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p:cNvSpPr/>
              <p:nvPr/>
            </p:nvSpPr>
            <p:spPr>
              <a:xfrm>
                <a:off x="7127275" y="2229150"/>
                <a:ext cx="11600" cy="11400"/>
              </a:xfrm>
              <a:custGeom>
                <a:avLst/>
                <a:gdLst/>
                <a:ahLst/>
                <a:cxnLst/>
                <a:rect l="l" t="t" r="r" b="b"/>
                <a:pathLst>
                  <a:path w="464" h="456" extrusionOk="0">
                    <a:moveTo>
                      <a:pt x="232" y="112"/>
                    </a:moveTo>
                    <a:cubicBezTo>
                      <a:pt x="297" y="112"/>
                      <a:pt x="343" y="168"/>
                      <a:pt x="343" y="224"/>
                    </a:cubicBezTo>
                    <a:cubicBezTo>
                      <a:pt x="343" y="289"/>
                      <a:pt x="297" y="344"/>
                      <a:pt x="232" y="344"/>
                    </a:cubicBezTo>
                    <a:cubicBezTo>
                      <a:pt x="167" y="344"/>
                      <a:pt x="121" y="289"/>
                      <a:pt x="121" y="224"/>
                    </a:cubicBezTo>
                    <a:cubicBezTo>
                      <a:pt x="121" y="168"/>
                      <a:pt x="167" y="112"/>
                      <a:pt x="232" y="112"/>
                    </a:cubicBezTo>
                    <a:close/>
                    <a:moveTo>
                      <a:pt x="232" y="1"/>
                    </a:moveTo>
                    <a:cubicBezTo>
                      <a:pt x="102" y="1"/>
                      <a:pt x="0" y="103"/>
                      <a:pt x="0" y="233"/>
                    </a:cubicBezTo>
                    <a:cubicBezTo>
                      <a:pt x="0" y="354"/>
                      <a:pt x="102" y="456"/>
                      <a:pt x="232" y="456"/>
                    </a:cubicBezTo>
                    <a:cubicBezTo>
                      <a:pt x="362" y="456"/>
                      <a:pt x="464" y="354"/>
                      <a:pt x="464" y="233"/>
                    </a:cubicBezTo>
                    <a:cubicBezTo>
                      <a:pt x="464" y="103"/>
                      <a:pt x="362"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9"/>
              <p:cNvSpPr/>
              <p:nvPr/>
            </p:nvSpPr>
            <p:spPr>
              <a:xfrm>
                <a:off x="7118925" y="2249100"/>
                <a:ext cx="232625" cy="136625"/>
              </a:xfrm>
              <a:custGeom>
                <a:avLst/>
                <a:gdLst/>
                <a:ahLst/>
                <a:cxnLst/>
                <a:rect l="l" t="t" r="r" b="b"/>
                <a:pathLst>
                  <a:path w="9305" h="5465" extrusionOk="0">
                    <a:moveTo>
                      <a:pt x="37" y="1"/>
                    </a:moveTo>
                    <a:cubicBezTo>
                      <a:pt x="19" y="1"/>
                      <a:pt x="0" y="19"/>
                      <a:pt x="0" y="29"/>
                    </a:cubicBezTo>
                    <a:lnTo>
                      <a:pt x="0" y="5437"/>
                    </a:lnTo>
                    <a:cubicBezTo>
                      <a:pt x="0" y="5455"/>
                      <a:pt x="19" y="5465"/>
                      <a:pt x="37" y="5465"/>
                    </a:cubicBezTo>
                    <a:lnTo>
                      <a:pt x="9277" y="5465"/>
                    </a:lnTo>
                    <a:cubicBezTo>
                      <a:pt x="9295" y="5465"/>
                      <a:pt x="9305" y="5455"/>
                      <a:pt x="9305" y="5437"/>
                    </a:cubicBezTo>
                    <a:lnTo>
                      <a:pt x="9305" y="29"/>
                    </a:lnTo>
                    <a:cubicBezTo>
                      <a:pt x="9305" y="19"/>
                      <a:pt x="9295" y="1"/>
                      <a:pt x="9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9"/>
              <p:cNvSpPr/>
              <p:nvPr/>
            </p:nvSpPr>
            <p:spPr>
              <a:xfrm>
                <a:off x="7117525" y="2247725"/>
                <a:ext cx="235650" cy="139625"/>
              </a:xfrm>
              <a:custGeom>
                <a:avLst/>
                <a:gdLst/>
                <a:ahLst/>
                <a:cxnLst/>
                <a:rect l="l" t="t" r="r" b="b"/>
                <a:pathLst>
                  <a:path w="9426" h="5585" extrusionOk="0">
                    <a:moveTo>
                      <a:pt x="9305" y="111"/>
                    </a:moveTo>
                    <a:lnTo>
                      <a:pt x="9305" y="5464"/>
                    </a:lnTo>
                    <a:lnTo>
                      <a:pt x="121" y="5464"/>
                    </a:lnTo>
                    <a:lnTo>
                      <a:pt x="121" y="111"/>
                    </a:lnTo>
                    <a:close/>
                    <a:moveTo>
                      <a:pt x="93" y="0"/>
                    </a:moveTo>
                    <a:cubicBezTo>
                      <a:pt x="38" y="0"/>
                      <a:pt x="0" y="37"/>
                      <a:pt x="0" y="84"/>
                    </a:cubicBezTo>
                    <a:lnTo>
                      <a:pt x="0" y="5492"/>
                    </a:lnTo>
                    <a:cubicBezTo>
                      <a:pt x="0" y="5538"/>
                      <a:pt x="38" y="5585"/>
                      <a:pt x="93" y="5585"/>
                    </a:cubicBezTo>
                    <a:lnTo>
                      <a:pt x="9333" y="5585"/>
                    </a:lnTo>
                    <a:cubicBezTo>
                      <a:pt x="9379" y="5585"/>
                      <a:pt x="9426" y="5538"/>
                      <a:pt x="9426" y="5492"/>
                    </a:cubicBezTo>
                    <a:lnTo>
                      <a:pt x="9426" y="84"/>
                    </a:lnTo>
                    <a:cubicBezTo>
                      <a:pt x="9426" y="37"/>
                      <a:pt x="9379" y="0"/>
                      <a:pt x="9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9"/>
              <p:cNvSpPr/>
              <p:nvPr/>
            </p:nvSpPr>
            <p:spPr>
              <a:xfrm>
                <a:off x="7224200" y="2280875"/>
                <a:ext cx="98600" cy="2825"/>
              </a:xfrm>
              <a:custGeom>
                <a:avLst/>
                <a:gdLst/>
                <a:ahLst/>
                <a:cxnLst/>
                <a:rect l="l" t="t" r="r" b="b"/>
                <a:pathLst>
                  <a:path w="3944" h="113" extrusionOk="0">
                    <a:moveTo>
                      <a:pt x="56" y="1"/>
                    </a:moveTo>
                    <a:cubicBezTo>
                      <a:pt x="19" y="1"/>
                      <a:pt x="1" y="19"/>
                      <a:pt x="1" y="56"/>
                    </a:cubicBezTo>
                    <a:cubicBezTo>
                      <a:pt x="1" y="84"/>
                      <a:pt x="19" y="112"/>
                      <a:pt x="56" y="112"/>
                    </a:cubicBezTo>
                    <a:lnTo>
                      <a:pt x="3888" y="112"/>
                    </a:lnTo>
                    <a:cubicBezTo>
                      <a:pt x="3915" y="112"/>
                      <a:pt x="3943" y="84"/>
                      <a:pt x="3943" y="56"/>
                    </a:cubicBezTo>
                    <a:cubicBezTo>
                      <a:pt x="3943" y="19"/>
                      <a:pt x="3915" y="1"/>
                      <a:pt x="38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9"/>
              <p:cNvSpPr/>
              <p:nvPr/>
            </p:nvSpPr>
            <p:spPr>
              <a:xfrm>
                <a:off x="7224200" y="2296650"/>
                <a:ext cx="36450" cy="3050"/>
              </a:xfrm>
              <a:custGeom>
                <a:avLst/>
                <a:gdLst/>
                <a:ahLst/>
                <a:cxnLst/>
                <a:rect l="l" t="t" r="r" b="b"/>
                <a:pathLst>
                  <a:path w="1458" h="122" extrusionOk="0">
                    <a:moveTo>
                      <a:pt x="56" y="0"/>
                    </a:moveTo>
                    <a:cubicBezTo>
                      <a:pt x="19" y="0"/>
                      <a:pt x="1" y="28"/>
                      <a:pt x="1" y="56"/>
                    </a:cubicBezTo>
                    <a:cubicBezTo>
                      <a:pt x="1" y="93"/>
                      <a:pt x="19" y="121"/>
                      <a:pt x="56" y="121"/>
                    </a:cubicBezTo>
                    <a:lnTo>
                      <a:pt x="1401" y="121"/>
                    </a:lnTo>
                    <a:cubicBezTo>
                      <a:pt x="1429" y="121"/>
                      <a:pt x="1457" y="93"/>
                      <a:pt x="1457" y="56"/>
                    </a:cubicBezTo>
                    <a:cubicBezTo>
                      <a:pt x="1457" y="28"/>
                      <a:pt x="1429" y="0"/>
                      <a:pt x="1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9"/>
              <p:cNvSpPr/>
              <p:nvPr/>
            </p:nvSpPr>
            <p:spPr>
              <a:xfrm>
                <a:off x="7271525" y="2296650"/>
                <a:ext cx="43850" cy="3050"/>
              </a:xfrm>
              <a:custGeom>
                <a:avLst/>
                <a:gdLst/>
                <a:ahLst/>
                <a:cxnLst/>
                <a:rect l="l" t="t" r="r" b="b"/>
                <a:pathLst>
                  <a:path w="1754" h="122" extrusionOk="0">
                    <a:moveTo>
                      <a:pt x="65" y="0"/>
                    </a:moveTo>
                    <a:cubicBezTo>
                      <a:pt x="28" y="0"/>
                      <a:pt x="0" y="28"/>
                      <a:pt x="0" y="56"/>
                    </a:cubicBezTo>
                    <a:cubicBezTo>
                      <a:pt x="0" y="93"/>
                      <a:pt x="28" y="121"/>
                      <a:pt x="65" y="121"/>
                    </a:cubicBezTo>
                    <a:lnTo>
                      <a:pt x="1698" y="121"/>
                    </a:lnTo>
                    <a:cubicBezTo>
                      <a:pt x="1726" y="121"/>
                      <a:pt x="1753" y="93"/>
                      <a:pt x="1753" y="56"/>
                    </a:cubicBezTo>
                    <a:cubicBezTo>
                      <a:pt x="1753" y="28"/>
                      <a:pt x="1726"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9"/>
              <p:cNvSpPr/>
              <p:nvPr/>
            </p:nvSpPr>
            <p:spPr>
              <a:xfrm>
                <a:off x="7224200" y="2344900"/>
                <a:ext cx="64275" cy="2800"/>
              </a:xfrm>
              <a:custGeom>
                <a:avLst/>
                <a:gdLst/>
                <a:ahLst/>
                <a:cxnLst/>
                <a:rect l="l" t="t" r="r" b="b"/>
                <a:pathLst>
                  <a:path w="2571" h="112" extrusionOk="0">
                    <a:moveTo>
                      <a:pt x="56" y="0"/>
                    </a:moveTo>
                    <a:cubicBezTo>
                      <a:pt x="19" y="0"/>
                      <a:pt x="1" y="19"/>
                      <a:pt x="1" y="56"/>
                    </a:cubicBezTo>
                    <a:cubicBezTo>
                      <a:pt x="1" y="84"/>
                      <a:pt x="19" y="111"/>
                      <a:pt x="56" y="111"/>
                    </a:cubicBezTo>
                    <a:lnTo>
                      <a:pt x="2515" y="111"/>
                    </a:lnTo>
                    <a:cubicBezTo>
                      <a:pt x="2543" y="111"/>
                      <a:pt x="2570" y="84"/>
                      <a:pt x="2570" y="56"/>
                    </a:cubicBezTo>
                    <a:cubicBezTo>
                      <a:pt x="2570" y="19"/>
                      <a:pt x="2543" y="0"/>
                      <a:pt x="2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9"/>
              <p:cNvSpPr/>
              <p:nvPr/>
            </p:nvSpPr>
            <p:spPr>
              <a:xfrm>
                <a:off x="7224200" y="2313350"/>
                <a:ext cx="99525" cy="2800"/>
              </a:xfrm>
              <a:custGeom>
                <a:avLst/>
                <a:gdLst/>
                <a:ahLst/>
                <a:cxnLst/>
                <a:rect l="l" t="t" r="r" b="b"/>
                <a:pathLst>
                  <a:path w="3981" h="112" extrusionOk="0">
                    <a:moveTo>
                      <a:pt x="56" y="0"/>
                    </a:moveTo>
                    <a:cubicBezTo>
                      <a:pt x="19" y="0"/>
                      <a:pt x="1" y="28"/>
                      <a:pt x="1" y="56"/>
                    </a:cubicBezTo>
                    <a:cubicBezTo>
                      <a:pt x="1" y="93"/>
                      <a:pt x="19" y="112"/>
                      <a:pt x="56" y="112"/>
                    </a:cubicBezTo>
                    <a:lnTo>
                      <a:pt x="3925" y="112"/>
                    </a:lnTo>
                    <a:cubicBezTo>
                      <a:pt x="3953" y="112"/>
                      <a:pt x="3980" y="93"/>
                      <a:pt x="3980" y="56"/>
                    </a:cubicBezTo>
                    <a:cubicBezTo>
                      <a:pt x="3980" y="28"/>
                      <a:pt x="3953" y="0"/>
                      <a:pt x="3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9"/>
              <p:cNvSpPr/>
              <p:nvPr/>
            </p:nvSpPr>
            <p:spPr>
              <a:xfrm>
                <a:off x="7224200" y="2329125"/>
                <a:ext cx="33425" cy="3025"/>
              </a:xfrm>
              <a:custGeom>
                <a:avLst/>
                <a:gdLst/>
                <a:ahLst/>
                <a:cxnLst/>
                <a:rect l="l" t="t" r="r" b="b"/>
                <a:pathLst>
                  <a:path w="1337" h="121" extrusionOk="0">
                    <a:moveTo>
                      <a:pt x="56" y="0"/>
                    </a:moveTo>
                    <a:cubicBezTo>
                      <a:pt x="19" y="0"/>
                      <a:pt x="1" y="28"/>
                      <a:pt x="1" y="65"/>
                    </a:cubicBezTo>
                    <a:cubicBezTo>
                      <a:pt x="1" y="93"/>
                      <a:pt x="19" y="121"/>
                      <a:pt x="56" y="121"/>
                    </a:cubicBezTo>
                    <a:lnTo>
                      <a:pt x="1281" y="121"/>
                    </a:lnTo>
                    <a:cubicBezTo>
                      <a:pt x="1309" y="121"/>
                      <a:pt x="1337" y="93"/>
                      <a:pt x="1337" y="65"/>
                    </a:cubicBezTo>
                    <a:cubicBezTo>
                      <a:pt x="1337" y="28"/>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9"/>
              <p:cNvSpPr/>
              <p:nvPr/>
            </p:nvSpPr>
            <p:spPr>
              <a:xfrm>
                <a:off x="7264100" y="2329125"/>
                <a:ext cx="58700" cy="3025"/>
              </a:xfrm>
              <a:custGeom>
                <a:avLst/>
                <a:gdLst/>
                <a:ahLst/>
                <a:cxnLst/>
                <a:rect l="l" t="t" r="r" b="b"/>
                <a:pathLst>
                  <a:path w="2348" h="121" extrusionOk="0">
                    <a:moveTo>
                      <a:pt x="56" y="0"/>
                    </a:moveTo>
                    <a:cubicBezTo>
                      <a:pt x="28" y="0"/>
                      <a:pt x="0" y="28"/>
                      <a:pt x="0" y="65"/>
                    </a:cubicBezTo>
                    <a:cubicBezTo>
                      <a:pt x="0" y="93"/>
                      <a:pt x="28" y="121"/>
                      <a:pt x="56" y="121"/>
                    </a:cubicBezTo>
                    <a:lnTo>
                      <a:pt x="2292" y="121"/>
                    </a:lnTo>
                    <a:cubicBezTo>
                      <a:pt x="2319" y="121"/>
                      <a:pt x="2347" y="93"/>
                      <a:pt x="2347" y="65"/>
                    </a:cubicBezTo>
                    <a:cubicBezTo>
                      <a:pt x="2347" y="28"/>
                      <a:pt x="2319" y="0"/>
                      <a:pt x="2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9"/>
              <p:cNvSpPr/>
              <p:nvPr/>
            </p:nvSpPr>
            <p:spPr>
              <a:xfrm>
                <a:off x="7136550" y="2273925"/>
                <a:ext cx="70525" cy="70525"/>
              </a:xfrm>
              <a:custGeom>
                <a:avLst/>
                <a:gdLst/>
                <a:ahLst/>
                <a:cxnLst/>
                <a:rect l="l" t="t" r="r" b="b"/>
                <a:pathLst>
                  <a:path w="2821" h="2821" extrusionOk="0">
                    <a:moveTo>
                      <a:pt x="1410" y="0"/>
                    </a:moveTo>
                    <a:cubicBezTo>
                      <a:pt x="631" y="0"/>
                      <a:pt x="0" y="631"/>
                      <a:pt x="0" y="1410"/>
                    </a:cubicBezTo>
                    <a:cubicBezTo>
                      <a:pt x="0" y="2190"/>
                      <a:pt x="631" y="2820"/>
                      <a:pt x="1410" y="2820"/>
                    </a:cubicBezTo>
                    <a:cubicBezTo>
                      <a:pt x="2189" y="2820"/>
                      <a:pt x="2820" y="2190"/>
                      <a:pt x="2820" y="1410"/>
                    </a:cubicBezTo>
                    <a:lnTo>
                      <a:pt x="1410" y="1410"/>
                    </a:lnTo>
                    <a:lnTo>
                      <a:pt x="14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9"/>
              <p:cNvSpPr/>
              <p:nvPr/>
            </p:nvSpPr>
            <p:spPr>
              <a:xfrm>
                <a:off x="7135150" y="2272525"/>
                <a:ext cx="73300" cy="73550"/>
              </a:xfrm>
              <a:custGeom>
                <a:avLst/>
                <a:gdLst/>
                <a:ahLst/>
                <a:cxnLst/>
                <a:rect l="l" t="t" r="r" b="b"/>
                <a:pathLst>
                  <a:path w="2932" h="2942" extrusionOk="0">
                    <a:moveTo>
                      <a:pt x="1411" y="121"/>
                    </a:moveTo>
                    <a:lnTo>
                      <a:pt x="1411" y="1466"/>
                    </a:lnTo>
                    <a:cubicBezTo>
                      <a:pt x="1411" y="1504"/>
                      <a:pt x="1438" y="1531"/>
                      <a:pt x="1466" y="1531"/>
                    </a:cubicBezTo>
                    <a:lnTo>
                      <a:pt x="2821" y="1531"/>
                    </a:lnTo>
                    <a:cubicBezTo>
                      <a:pt x="2783" y="2246"/>
                      <a:pt x="2190" y="2821"/>
                      <a:pt x="1466" y="2821"/>
                    </a:cubicBezTo>
                    <a:cubicBezTo>
                      <a:pt x="724" y="2821"/>
                      <a:pt x="112" y="2218"/>
                      <a:pt x="112" y="1466"/>
                    </a:cubicBezTo>
                    <a:cubicBezTo>
                      <a:pt x="112" y="743"/>
                      <a:pt x="687" y="149"/>
                      <a:pt x="1411" y="121"/>
                    </a:cubicBezTo>
                    <a:close/>
                    <a:moveTo>
                      <a:pt x="1466" y="1"/>
                    </a:moveTo>
                    <a:cubicBezTo>
                      <a:pt x="659" y="1"/>
                      <a:pt x="0" y="659"/>
                      <a:pt x="0" y="1476"/>
                    </a:cubicBezTo>
                    <a:cubicBezTo>
                      <a:pt x="0" y="2283"/>
                      <a:pt x="659" y="2941"/>
                      <a:pt x="1466" y="2941"/>
                    </a:cubicBezTo>
                    <a:cubicBezTo>
                      <a:pt x="2273" y="2941"/>
                      <a:pt x="2932" y="2283"/>
                      <a:pt x="2932" y="1476"/>
                    </a:cubicBezTo>
                    <a:cubicBezTo>
                      <a:pt x="2932" y="1439"/>
                      <a:pt x="2913" y="1411"/>
                      <a:pt x="2876" y="1411"/>
                    </a:cubicBezTo>
                    <a:lnTo>
                      <a:pt x="1522" y="1411"/>
                    </a:lnTo>
                    <a:lnTo>
                      <a:pt x="1522" y="56"/>
                    </a:lnTo>
                    <a:cubicBezTo>
                      <a:pt x="1522" y="29"/>
                      <a:pt x="1503"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9"/>
              <p:cNvSpPr/>
              <p:nvPr/>
            </p:nvSpPr>
            <p:spPr>
              <a:xfrm>
                <a:off x="7133525" y="2274375"/>
                <a:ext cx="70525" cy="70550"/>
              </a:xfrm>
              <a:custGeom>
                <a:avLst/>
                <a:gdLst/>
                <a:ahLst/>
                <a:cxnLst/>
                <a:rect l="l" t="t" r="r" b="b"/>
                <a:pathLst>
                  <a:path w="2821" h="2822" extrusionOk="0">
                    <a:moveTo>
                      <a:pt x="1411" y="1"/>
                    </a:moveTo>
                    <a:cubicBezTo>
                      <a:pt x="631" y="1"/>
                      <a:pt x="1" y="632"/>
                      <a:pt x="1" y="1411"/>
                    </a:cubicBezTo>
                    <a:cubicBezTo>
                      <a:pt x="1" y="2190"/>
                      <a:pt x="631" y="2821"/>
                      <a:pt x="1411" y="2821"/>
                    </a:cubicBezTo>
                    <a:cubicBezTo>
                      <a:pt x="2190" y="2821"/>
                      <a:pt x="2821" y="2190"/>
                      <a:pt x="2821" y="1411"/>
                    </a:cubicBezTo>
                    <a:lnTo>
                      <a:pt x="1411" y="1411"/>
                    </a:lnTo>
                    <a:lnTo>
                      <a:pt x="14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9"/>
              <p:cNvSpPr/>
              <p:nvPr/>
            </p:nvSpPr>
            <p:spPr>
              <a:xfrm>
                <a:off x="7132125" y="2273000"/>
                <a:ext cx="73325" cy="73525"/>
              </a:xfrm>
              <a:custGeom>
                <a:avLst/>
                <a:gdLst/>
                <a:ahLst/>
                <a:cxnLst/>
                <a:rect l="l" t="t" r="r" b="b"/>
                <a:pathLst>
                  <a:path w="2933" h="2941" extrusionOk="0">
                    <a:moveTo>
                      <a:pt x="1411" y="121"/>
                    </a:moveTo>
                    <a:lnTo>
                      <a:pt x="1411" y="1531"/>
                    </a:lnTo>
                    <a:lnTo>
                      <a:pt x="2812" y="1531"/>
                    </a:lnTo>
                    <a:cubicBezTo>
                      <a:pt x="2784" y="2245"/>
                      <a:pt x="2190" y="2820"/>
                      <a:pt x="1467" y="2820"/>
                    </a:cubicBezTo>
                    <a:cubicBezTo>
                      <a:pt x="715" y="2820"/>
                      <a:pt x="112" y="2217"/>
                      <a:pt x="112" y="1466"/>
                    </a:cubicBezTo>
                    <a:cubicBezTo>
                      <a:pt x="112" y="742"/>
                      <a:pt x="687" y="149"/>
                      <a:pt x="1411" y="121"/>
                    </a:cubicBezTo>
                    <a:close/>
                    <a:moveTo>
                      <a:pt x="1467" y="0"/>
                    </a:moveTo>
                    <a:cubicBezTo>
                      <a:pt x="660" y="0"/>
                      <a:pt x="1" y="659"/>
                      <a:pt x="1" y="1466"/>
                    </a:cubicBezTo>
                    <a:cubicBezTo>
                      <a:pt x="1" y="2282"/>
                      <a:pt x="660" y="2941"/>
                      <a:pt x="1467" y="2941"/>
                    </a:cubicBezTo>
                    <a:cubicBezTo>
                      <a:pt x="2274" y="2941"/>
                      <a:pt x="2932" y="2282"/>
                      <a:pt x="2932" y="1466"/>
                    </a:cubicBezTo>
                    <a:lnTo>
                      <a:pt x="2932" y="1410"/>
                    </a:lnTo>
                    <a:lnTo>
                      <a:pt x="1522" y="1410"/>
                    </a:lnTo>
                    <a:lnTo>
                      <a:pt x="1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9"/>
              <p:cNvSpPr/>
              <p:nvPr/>
            </p:nvSpPr>
            <p:spPr>
              <a:xfrm>
                <a:off x="7288225" y="2174500"/>
                <a:ext cx="117825" cy="104850"/>
              </a:xfrm>
              <a:custGeom>
                <a:avLst/>
                <a:gdLst/>
                <a:ahLst/>
                <a:cxnLst/>
                <a:rect l="l" t="t" r="r" b="b"/>
                <a:pathLst>
                  <a:path w="4713" h="4194" extrusionOk="0">
                    <a:moveTo>
                      <a:pt x="2354" y="0"/>
                    </a:moveTo>
                    <a:cubicBezTo>
                      <a:pt x="1744" y="0"/>
                      <a:pt x="1140" y="266"/>
                      <a:pt x="724" y="777"/>
                    </a:cubicBezTo>
                    <a:cubicBezTo>
                      <a:pt x="0" y="1677"/>
                      <a:pt x="130" y="2994"/>
                      <a:pt x="1030" y="3727"/>
                    </a:cubicBezTo>
                    <a:cubicBezTo>
                      <a:pt x="1420" y="4040"/>
                      <a:pt x="1888" y="4194"/>
                      <a:pt x="2352" y="4194"/>
                    </a:cubicBezTo>
                    <a:cubicBezTo>
                      <a:pt x="2961" y="4194"/>
                      <a:pt x="3564" y="3931"/>
                      <a:pt x="3980" y="3421"/>
                    </a:cubicBezTo>
                    <a:cubicBezTo>
                      <a:pt x="4713" y="2521"/>
                      <a:pt x="4573" y="1204"/>
                      <a:pt x="3674" y="471"/>
                    </a:cubicBezTo>
                    <a:cubicBezTo>
                      <a:pt x="3285" y="154"/>
                      <a:pt x="2818" y="0"/>
                      <a:pt x="2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9"/>
              <p:cNvSpPr/>
              <p:nvPr/>
            </p:nvSpPr>
            <p:spPr>
              <a:xfrm>
                <a:off x="7293325" y="2173275"/>
                <a:ext cx="107625" cy="107625"/>
              </a:xfrm>
              <a:custGeom>
                <a:avLst/>
                <a:gdLst/>
                <a:ahLst/>
                <a:cxnLst/>
                <a:rect l="l" t="t" r="r" b="b"/>
                <a:pathLst>
                  <a:path w="4305" h="4305" extrusionOk="0">
                    <a:moveTo>
                      <a:pt x="2152" y="112"/>
                    </a:moveTo>
                    <a:cubicBezTo>
                      <a:pt x="3275" y="112"/>
                      <a:pt x="4193" y="1030"/>
                      <a:pt x="4193" y="2153"/>
                    </a:cubicBezTo>
                    <a:cubicBezTo>
                      <a:pt x="4193" y="3275"/>
                      <a:pt x="3275" y="4193"/>
                      <a:pt x="2152" y="4193"/>
                    </a:cubicBezTo>
                    <a:cubicBezTo>
                      <a:pt x="1030" y="4193"/>
                      <a:pt x="111" y="3275"/>
                      <a:pt x="111" y="2153"/>
                    </a:cubicBezTo>
                    <a:cubicBezTo>
                      <a:pt x="111" y="1030"/>
                      <a:pt x="1030" y="112"/>
                      <a:pt x="2152" y="112"/>
                    </a:cubicBezTo>
                    <a:close/>
                    <a:moveTo>
                      <a:pt x="2152" y="0"/>
                    </a:moveTo>
                    <a:cubicBezTo>
                      <a:pt x="965" y="0"/>
                      <a:pt x="0" y="965"/>
                      <a:pt x="0" y="2153"/>
                    </a:cubicBezTo>
                    <a:cubicBezTo>
                      <a:pt x="0" y="3340"/>
                      <a:pt x="965" y="4305"/>
                      <a:pt x="2152" y="4305"/>
                    </a:cubicBezTo>
                    <a:cubicBezTo>
                      <a:pt x="3340" y="4305"/>
                      <a:pt x="4305" y="3340"/>
                      <a:pt x="4305" y="2153"/>
                    </a:cubicBezTo>
                    <a:cubicBezTo>
                      <a:pt x="4305" y="965"/>
                      <a:pt x="3340"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9"/>
              <p:cNvSpPr/>
              <p:nvPr/>
            </p:nvSpPr>
            <p:spPr>
              <a:xfrm>
                <a:off x="7296575" y="2169100"/>
                <a:ext cx="112725" cy="104825"/>
              </a:xfrm>
              <a:custGeom>
                <a:avLst/>
                <a:gdLst/>
                <a:ahLst/>
                <a:cxnLst/>
                <a:rect l="l" t="t" r="r" b="b"/>
                <a:pathLst>
                  <a:path w="4509" h="4193" extrusionOk="0">
                    <a:moveTo>
                      <a:pt x="2260" y="1"/>
                    </a:moveTo>
                    <a:cubicBezTo>
                      <a:pt x="2148" y="1"/>
                      <a:pt x="2035" y="10"/>
                      <a:pt x="1920" y="28"/>
                    </a:cubicBezTo>
                    <a:cubicBezTo>
                      <a:pt x="779" y="214"/>
                      <a:pt x="0" y="1290"/>
                      <a:pt x="186" y="2431"/>
                    </a:cubicBezTo>
                    <a:cubicBezTo>
                      <a:pt x="353" y="3459"/>
                      <a:pt x="1242" y="4193"/>
                      <a:pt x="2251" y="4193"/>
                    </a:cubicBezTo>
                    <a:cubicBezTo>
                      <a:pt x="2362" y="4193"/>
                      <a:pt x="2475" y="4184"/>
                      <a:pt x="2588" y="4166"/>
                    </a:cubicBezTo>
                    <a:cubicBezTo>
                      <a:pt x="3739" y="3980"/>
                      <a:pt x="4509" y="2904"/>
                      <a:pt x="4323" y="1763"/>
                    </a:cubicBezTo>
                    <a:cubicBezTo>
                      <a:pt x="4156" y="728"/>
                      <a:pt x="3268" y="1"/>
                      <a:pt x="2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9"/>
              <p:cNvSpPr/>
              <p:nvPr/>
            </p:nvSpPr>
            <p:spPr>
              <a:xfrm>
                <a:off x="7299125" y="2167700"/>
                <a:ext cx="107850" cy="107650"/>
              </a:xfrm>
              <a:custGeom>
                <a:avLst/>
                <a:gdLst/>
                <a:ahLst/>
                <a:cxnLst/>
                <a:rect l="l" t="t" r="r" b="b"/>
                <a:pathLst>
                  <a:path w="4314" h="4306" extrusionOk="0">
                    <a:moveTo>
                      <a:pt x="2162" y="121"/>
                    </a:moveTo>
                    <a:cubicBezTo>
                      <a:pt x="3284" y="121"/>
                      <a:pt x="4193" y="1030"/>
                      <a:pt x="4193" y="2153"/>
                    </a:cubicBezTo>
                    <a:cubicBezTo>
                      <a:pt x="4193" y="3275"/>
                      <a:pt x="3284" y="4194"/>
                      <a:pt x="2162" y="4194"/>
                    </a:cubicBezTo>
                    <a:cubicBezTo>
                      <a:pt x="1030" y="4194"/>
                      <a:pt x="121" y="3275"/>
                      <a:pt x="121" y="2153"/>
                    </a:cubicBezTo>
                    <a:cubicBezTo>
                      <a:pt x="121" y="1030"/>
                      <a:pt x="1030" y="121"/>
                      <a:pt x="2162" y="121"/>
                    </a:cubicBezTo>
                    <a:close/>
                    <a:moveTo>
                      <a:pt x="2162" y="1"/>
                    </a:moveTo>
                    <a:cubicBezTo>
                      <a:pt x="974" y="1"/>
                      <a:pt x="0" y="965"/>
                      <a:pt x="0" y="2153"/>
                    </a:cubicBezTo>
                    <a:cubicBezTo>
                      <a:pt x="0" y="3340"/>
                      <a:pt x="974" y="4305"/>
                      <a:pt x="2162" y="4305"/>
                    </a:cubicBezTo>
                    <a:cubicBezTo>
                      <a:pt x="3349" y="4305"/>
                      <a:pt x="4314" y="3340"/>
                      <a:pt x="4314" y="2153"/>
                    </a:cubicBezTo>
                    <a:cubicBezTo>
                      <a:pt x="4314" y="965"/>
                      <a:pt x="3349" y="1"/>
                      <a:pt x="2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9"/>
              <p:cNvSpPr/>
              <p:nvPr/>
            </p:nvSpPr>
            <p:spPr>
              <a:xfrm>
                <a:off x="7335750" y="2167700"/>
                <a:ext cx="34125" cy="107650"/>
              </a:xfrm>
              <a:custGeom>
                <a:avLst/>
                <a:gdLst/>
                <a:ahLst/>
                <a:cxnLst/>
                <a:rect l="l" t="t" r="r" b="b"/>
                <a:pathLst>
                  <a:path w="1365" h="4306" extrusionOk="0">
                    <a:moveTo>
                      <a:pt x="678" y="121"/>
                    </a:moveTo>
                    <a:cubicBezTo>
                      <a:pt x="947" y="121"/>
                      <a:pt x="1244" y="956"/>
                      <a:pt x="1244" y="2153"/>
                    </a:cubicBezTo>
                    <a:cubicBezTo>
                      <a:pt x="1244" y="3359"/>
                      <a:pt x="947" y="4194"/>
                      <a:pt x="678" y="4194"/>
                    </a:cubicBezTo>
                    <a:cubicBezTo>
                      <a:pt x="409" y="4194"/>
                      <a:pt x="112" y="3359"/>
                      <a:pt x="112" y="2153"/>
                    </a:cubicBezTo>
                    <a:cubicBezTo>
                      <a:pt x="112" y="956"/>
                      <a:pt x="409" y="121"/>
                      <a:pt x="678" y="121"/>
                    </a:cubicBezTo>
                    <a:close/>
                    <a:moveTo>
                      <a:pt x="678" y="1"/>
                    </a:moveTo>
                    <a:cubicBezTo>
                      <a:pt x="233" y="1"/>
                      <a:pt x="1" y="1114"/>
                      <a:pt x="1" y="2153"/>
                    </a:cubicBezTo>
                    <a:cubicBezTo>
                      <a:pt x="1" y="3201"/>
                      <a:pt x="233" y="4305"/>
                      <a:pt x="678" y="4305"/>
                    </a:cubicBezTo>
                    <a:cubicBezTo>
                      <a:pt x="1123" y="4305"/>
                      <a:pt x="1364" y="3201"/>
                      <a:pt x="1364" y="2153"/>
                    </a:cubicBezTo>
                    <a:cubicBezTo>
                      <a:pt x="1364" y="1114"/>
                      <a:pt x="1123" y="1"/>
                      <a:pt x="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9"/>
              <p:cNvSpPr/>
              <p:nvPr/>
            </p:nvSpPr>
            <p:spPr>
              <a:xfrm>
                <a:off x="7303050" y="2203425"/>
                <a:ext cx="99050" cy="2800"/>
              </a:xfrm>
              <a:custGeom>
                <a:avLst/>
                <a:gdLst/>
                <a:ahLst/>
                <a:cxnLst/>
                <a:rect l="l" t="t" r="r" b="b"/>
                <a:pathLst>
                  <a:path w="3962" h="112" extrusionOk="0">
                    <a:moveTo>
                      <a:pt x="1" y="0"/>
                    </a:moveTo>
                    <a:lnTo>
                      <a:pt x="1" y="112"/>
                    </a:lnTo>
                    <a:lnTo>
                      <a:pt x="3962" y="112"/>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9"/>
              <p:cNvSpPr/>
              <p:nvPr/>
            </p:nvSpPr>
            <p:spPr>
              <a:xfrm>
                <a:off x="7303050" y="2238675"/>
                <a:ext cx="99050" cy="3025"/>
              </a:xfrm>
              <a:custGeom>
                <a:avLst/>
                <a:gdLst/>
                <a:ahLst/>
                <a:cxnLst/>
                <a:rect l="l" t="t" r="r" b="b"/>
                <a:pathLst>
                  <a:path w="3962" h="121" extrusionOk="0">
                    <a:moveTo>
                      <a:pt x="1" y="0"/>
                    </a:moveTo>
                    <a:lnTo>
                      <a:pt x="1" y="121"/>
                    </a:lnTo>
                    <a:lnTo>
                      <a:pt x="3962" y="121"/>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8" name="Google Shape;368;p19"/>
            <p:cNvSpPr/>
            <p:nvPr/>
          </p:nvSpPr>
          <p:spPr>
            <a:xfrm>
              <a:off x="1925692" y="2196479"/>
              <a:ext cx="62484" cy="6608"/>
            </a:xfrm>
            <a:custGeom>
              <a:avLst/>
              <a:gdLst/>
              <a:ahLst/>
              <a:cxnLst/>
              <a:rect l="l" t="t" r="r" b="b"/>
              <a:pathLst>
                <a:path w="1059" h="112" extrusionOk="0">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19"/>
            <p:cNvGrpSpPr/>
            <p:nvPr/>
          </p:nvGrpSpPr>
          <p:grpSpPr>
            <a:xfrm>
              <a:off x="3729110" y="795775"/>
              <a:ext cx="1239906" cy="584116"/>
              <a:chOff x="6947135" y="2460525"/>
              <a:chExt cx="1239906" cy="584116"/>
            </a:xfrm>
          </p:grpSpPr>
          <p:sp>
            <p:nvSpPr>
              <p:cNvPr id="370" name="Google Shape;370;p19"/>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9"/>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9"/>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9"/>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9"/>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9"/>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9"/>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9"/>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9"/>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9"/>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19"/>
            <p:cNvGrpSpPr/>
            <p:nvPr/>
          </p:nvGrpSpPr>
          <p:grpSpPr>
            <a:xfrm>
              <a:off x="3657353" y="1571295"/>
              <a:ext cx="1466651" cy="1625718"/>
              <a:chOff x="6964178" y="2817557"/>
              <a:chExt cx="1466651" cy="1625718"/>
            </a:xfrm>
          </p:grpSpPr>
          <p:sp>
            <p:nvSpPr>
              <p:cNvPr id="402" name="Google Shape;402;p19"/>
              <p:cNvSpPr/>
              <p:nvPr/>
            </p:nvSpPr>
            <p:spPr>
              <a:xfrm>
                <a:off x="8050212" y="2817557"/>
                <a:ext cx="149334" cy="149334"/>
              </a:xfrm>
              <a:custGeom>
                <a:avLst/>
                <a:gdLst/>
                <a:ahLst/>
                <a:cxnLst/>
                <a:rect l="l" t="t" r="r" b="b"/>
                <a:pathLst>
                  <a:path w="1875" h="1875" extrusionOk="0">
                    <a:moveTo>
                      <a:pt x="938" y="177"/>
                    </a:moveTo>
                    <a:lnTo>
                      <a:pt x="1198" y="650"/>
                    </a:lnTo>
                    <a:cubicBezTo>
                      <a:pt x="1207" y="659"/>
                      <a:pt x="1216" y="668"/>
                      <a:pt x="1225" y="678"/>
                    </a:cubicBezTo>
                    <a:lnTo>
                      <a:pt x="1699" y="937"/>
                    </a:lnTo>
                    <a:lnTo>
                      <a:pt x="1225" y="1197"/>
                    </a:lnTo>
                    <a:cubicBezTo>
                      <a:pt x="1216" y="1197"/>
                      <a:pt x="1207" y="1206"/>
                      <a:pt x="1198" y="1216"/>
                    </a:cubicBezTo>
                    <a:lnTo>
                      <a:pt x="938" y="1689"/>
                    </a:lnTo>
                    <a:lnTo>
                      <a:pt x="678" y="1216"/>
                    </a:lnTo>
                    <a:cubicBezTo>
                      <a:pt x="678" y="1206"/>
                      <a:pt x="669" y="1197"/>
                      <a:pt x="660" y="1197"/>
                    </a:cubicBezTo>
                    <a:lnTo>
                      <a:pt x="186" y="928"/>
                    </a:lnTo>
                    <a:lnTo>
                      <a:pt x="660" y="678"/>
                    </a:lnTo>
                    <a:cubicBezTo>
                      <a:pt x="669" y="668"/>
                      <a:pt x="678" y="659"/>
                      <a:pt x="678" y="650"/>
                    </a:cubicBezTo>
                    <a:lnTo>
                      <a:pt x="938" y="177"/>
                    </a:lnTo>
                    <a:close/>
                    <a:moveTo>
                      <a:pt x="938" y="0"/>
                    </a:moveTo>
                    <a:cubicBezTo>
                      <a:pt x="919" y="0"/>
                      <a:pt x="901" y="10"/>
                      <a:pt x="891" y="28"/>
                    </a:cubicBezTo>
                    <a:lnTo>
                      <a:pt x="585" y="585"/>
                    </a:lnTo>
                    <a:lnTo>
                      <a:pt x="29" y="882"/>
                    </a:lnTo>
                    <a:cubicBezTo>
                      <a:pt x="10" y="891"/>
                      <a:pt x="1" y="910"/>
                      <a:pt x="1" y="928"/>
                    </a:cubicBezTo>
                    <a:cubicBezTo>
                      <a:pt x="1" y="956"/>
                      <a:pt x="10" y="974"/>
                      <a:pt x="29" y="984"/>
                    </a:cubicBezTo>
                    <a:lnTo>
                      <a:pt x="585" y="1290"/>
                    </a:lnTo>
                    <a:lnTo>
                      <a:pt x="882" y="1837"/>
                    </a:lnTo>
                    <a:cubicBezTo>
                      <a:pt x="901" y="1856"/>
                      <a:pt x="919" y="1874"/>
                      <a:pt x="938" y="1874"/>
                    </a:cubicBezTo>
                    <a:cubicBezTo>
                      <a:pt x="956" y="1874"/>
                      <a:pt x="975" y="1856"/>
                      <a:pt x="984" y="1837"/>
                    </a:cubicBezTo>
                    <a:lnTo>
                      <a:pt x="1290" y="1290"/>
                    </a:lnTo>
                    <a:lnTo>
                      <a:pt x="1847" y="984"/>
                    </a:lnTo>
                    <a:cubicBezTo>
                      <a:pt x="1866" y="974"/>
                      <a:pt x="1875" y="956"/>
                      <a:pt x="1875" y="937"/>
                    </a:cubicBezTo>
                    <a:cubicBezTo>
                      <a:pt x="1875" y="919"/>
                      <a:pt x="1866" y="900"/>
                      <a:pt x="1847" y="882"/>
                    </a:cubicBezTo>
                    <a:lnTo>
                      <a:pt x="1290" y="585"/>
                    </a:lnTo>
                    <a:lnTo>
                      <a:pt x="994" y="28"/>
                    </a:lnTo>
                    <a:cubicBezTo>
                      <a:pt x="984" y="10"/>
                      <a:pt x="966" y="0"/>
                      <a:pt x="9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9"/>
              <p:cNvSpPr/>
              <p:nvPr/>
            </p:nvSpPr>
            <p:spPr>
              <a:xfrm>
                <a:off x="8311760" y="3539546"/>
                <a:ext cx="9000" cy="60689"/>
              </a:xfrm>
              <a:custGeom>
                <a:avLst/>
                <a:gdLst/>
                <a:ahLst/>
                <a:cxnLst/>
                <a:rect l="l" t="t" r="r" b="b"/>
                <a:pathLst>
                  <a:path w="113" h="762" extrusionOk="0">
                    <a:moveTo>
                      <a:pt x="57" y="1"/>
                    </a:moveTo>
                    <a:cubicBezTo>
                      <a:pt x="20" y="1"/>
                      <a:pt x="1" y="29"/>
                      <a:pt x="1" y="56"/>
                    </a:cubicBezTo>
                    <a:lnTo>
                      <a:pt x="1" y="706"/>
                    </a:lnTo>
                    <a:cubicBezTo>
                      <a:pt x="1" y="734"/>
                      <a:pt x="20" y="761"/>
                      <a:pt x="57" y="761"/>
                    </a:cubicBezTo>
                    <a:cubicBezTo>
                      <a:pt x="84" y="761"/>
                      <a:pt x="112" y="734"/>
                      <a:pt x="112" y="706"/>
                    </a:cubicBezTo>
                    <a:lnTo>
                      <a:pt x="112" y="56"/>
                    </a:lnTo>
                    <a:cubicBezTo>
                      <a:pt x="112" y="29"/>
                      <a:pt x="84"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311760" y="3671118"/>
                <a:ext cx="9000" cy="59893"/>
              </a:xfrm>
              <a:custGeom>
                <a:avLst/>
                <a:gdLst/>
                <a:ahLst/>
                <a:cxnLst/>
                <a:rect l="l" t="t" r="r" b="b"/>
                <a:pathLst>
                  <a:path w="113" h="752" extrusionOk="0">
                    <a:moveTo>
                      <a:pt x="57" y="0"/>
                    </a:moveTo>
                    <a:cubicBezTo>
                      <a:pt x="20" y="0"/>
                      <a:pt x="1" y="28"/>
                      <a:pt x="1" y="56"/>
                    </a:cubicBezTo>
                    <a:lnTo>
                      <a:pt x="1" y="696"/>
                    </a:lnTo>
                    <a:cubicBezTo>
                      <a:pt x="1" y="733"/>
                      <a:pt x="20" y="751"/>
                      <a:pt x="57" y="751"/>
                    </a:cubicBezTo>
                    <a:cubicBezTo>
                      <a:pt x="84" y="751"/>
                      <a:pt x="112" y="733"/>
                      <a:pt x="112" y="696"/>
                    </a:cubicBezTo>
                    <a:lnTo>
                      <a:pt x="112" y="56"/>
                    </a:lnTo>
                    <a:cubicBezTo>
                      <a:pt x="112" y="28"/>
                      <a:pt x="8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9"/>
              <p:cNvSpPr/>
              <p:nvPr/>
            </p:nvSpPr>
            <p:spPr>
              <a:xfrm>
                <a:off x="8351662" y="3631217"/>
                <a:ext cx="60689" cy="8920"/>
              </a:xfrm>
              <a:custGeom>
                <a:avLst/>
                <a:gdLst/>
                <a:ahLst/>
                <a:cxnLst/>
                <a:rect l="l" t="t" r="r" b="b"/>
                <a:pathLst>
                  <a:path w="762" h="112" extrusionOk="0">
                    <a:moveTo>
                      <a:pt x="57" y="0"/>
                    </a:moveTo>
                    <a:cubicBezTo>
                      <a:pt x="29" y="0"/>
                      <a:pt x="1" y="19"/>
                      <a:pt x="1" y="56"/>
                    </a:cubicBezTo>
                    <a:cubicBezTo>
                      <a:pt x="1" y="84"/>
                      <a:pt x="29" y="111"/>
                      <a:pt x="57" y="111"/>
                    </a:cubicBezTo>
                    <a:lnTo>
                      <a:pt x="697" y="111"/>
                    </a:lnTo>
                    <a:cubicBezTo>
                      <a:pt x="734" y="111"/>
                      <a:pt x="762" y="84"/>
                      <a:pt x="762" y="56"/>
                    </a:cubicBezTo>
                    <a:cubicBezTo>
                      <a:pt x="762" y="19"/>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a:off x="8220169" y="3631217"/>
                <a:ext cx="60689" cy="8920"/>
              </a:xfrm>
              <a:custGeom>
                <a:avLst/>
                <a:gdLst/>
                <a:ahLst/>
                <a:cxnLst/>
                <a:rect l="l" t="t" r="r" b="b"/>
                <a:pathLst>
                  <a:path w="762" h="112" extrusionOk="0">
                    <a:moveTo>
                      <a:pt x="66" y="0"/>
                    </a:moveTo>
                    <a:cubicBezTo>
                      <a:pt x="28" y="0"/>
                      <a:pt x="1" y="19"/>
                      <a:pt x="1" y="56"/>
                    </a:cubicBezTo>
                    <a:cubicBezTo>
                      <a:pt x="1" y="84"/>
                      <a:pt x="28" y="111"/>
                      <a:pt x="66" y="111"/>
                    </a:cubicBezTo>
                    <a:lnTo>
                      <a:pt x="706" y="111"/>
                    </a:lnTo>
                    <a:cubicBezTo>
                      <a:pt x="734" y="111"/>
                      <a:pt x="761" y="84"/>
                      <a:pt x="761" y="56"/>
                    </a:cubicBezTo>
                    <a:cubicBezTo>
                      <a:pt x="761" y="19"/>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9"/>
              <p:cNvSpPr/>
              <p:nvPr/>
            </p:nvSpPr>
            <p:spPr>
              <a:xfrm>
                <a:off x="8251948" y="3663711"/>
                <a:ext cx="36318" cy="36238"/>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246771" y="3659092"/>
                <a:ext cx="46672" cy="45318"/>
              </a:xfrm>
              <a:custGeom>
                <a:avLst/>
                <a:gdLst/>
                <a:ahLst/>
                <a:cxnLst/>
                <a:rect l="l" t="t" r="r" b="b"/>
                <a:pathLst>
                  <a:path w="586" h="569" extrusionOk="0">
                    <a:moveTo>
                      <a:pt x="519" y="0"/>
                    </a:moveTo>
                    <a:cubicBezTo>
                      <a:pt x="504" y="0"/>
                      <a:pt x="488" y="7"/>
                      <a:pt x="474" y="21"/>
                    </a:cubicBezTo>
                    <a:lnTo>
                      <a:pt x="19" y="476"/>
                    </a:lnTo>
                    <a:cubicBezTo>
                      <a:pt x="1" y="494"/>
                      <a:pt x="1" y="531"/>
                      <a:pt x="19" y="550"/>
                    </a:cubicBezTo>
                    <a:cubicBezTo>
                      <a:pt x="38" y="568"/>
                      <a:pt x="47" y="568"/>
                      <a:pt x="66" y="568"/>
                    </a:cubicBezTo>
                    <a:cubicBezTo>
                      <a:pt x="75" y="568"/>
                      <a:pt x="93" y="568"/>
                      <a:pt x="103" y="550"/>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8344335" y="3571324"/>
                <a:ext cx="36238" cy="35522"/>
              </a:xfrm>
              <a:custGeom>
                <a:avLst/>
                <a:gdLst/>
                <a:ahLst/>
                <a:cxnLst/>
                <a:rect l="l" t="t" r="r" b="b"/>
                <a:pathLst>
                  <a:path w="455" h="446" extrusionOk="0">
                    <a:moveTo>
                      <a:pt x="0" y="44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8339158" y="3566545"/>
                <a:ext cx="46592" cy="45477"/>
              </a:xfrm>
              <a:custGeom>
                <a:avLst/>
                <a:gdLst/>
                <a:ahLst/>
                <a:cxnLst/>
                <a:rect l="l" t="t" r="r" b="b"/>
                <a:pathLst>
                  <a:path w="585" h="571" extrusionOk="0">
                    <a:moveTo>
                      <a:pt x="521" y="0"/>
                    </a:moveTo>
                    <a:cubicBezTo>
                      <a:pt x="506" y="0"/>
                      <a:pt x="492" y="5"/>
                      <a:pt x="483" y="14"/>
                    </a:cubicBezTo>
                    <a:lnTo>
                      <a:pt x="28" y="469"/>
                    </a:lnTo>
                    <a:cubicBezTo>
                      <a:pt x="0" y="487"/>
                      <a:pt x="0" y="525"/>
                      <a:pt x="28" y="552"/>
                    </a:cubicBezTo>
                    <a:cubicBezTo>
                      <a:pt x="37" y="562"/>
                      <a:pt x="56" y="571"/>
                      <a:pt x="65" y="571"/>
                    </a:cubicBezTo>
                    <a:cubicBezTo>
                      <a:pt x="84" y="571"/>
                      <a:pt x="93" y="562"/>
                      <a:pt x="112" y="552"/>
                    </a:cubicBezTo>
                    <a:lnTo>
                      <a:pt x="566" y="98"/>
                    </a:lnTo>
                    <a:cubicBezTo>
                      <a:pt x="585" y="70"/>
                      <a:pt x="585" y="42"/>
                      <a:pt x="566" y="14"/>
                    </a:cubicBezTo>
                    <a:cubicBezTo>
                      <a:pt x="552" y="5"/>
                      <a:pt x="536"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8251948" y="3571324"/>
                <a:ext cx="36318" cy="35522"/>
              </a:xfrm>
              <a:custGeom>
                <a:avLst/>
                <a:gdLst/>
                <a:ahLst/>
                <a:cxnLst/>
                <a:rect l="l" t="t" r="r" b="b"/>
                <a:pathLst>
                  <a:path w="456" h="446" extrusionOk="0">
                    <a:moveTo>
                      <a:pt x="1" y="1"/>
                    </a:moveTo>
                    <a:lnTo>
                      <a:pt x="455" y="44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8246771" y="3566545"/>
                <a:ext cx="46672" cy="45477"/>
              </a:xfrm>
              <a:custGeom>
                <a:avLst/>
                <a:gdLst/>
                <a:ahLst/>
                <a:cxnLst/>
                <a:rect l="l" t="t" r="r" b="b"/>
                <a:pathLst>
                  <a:path w="586" h="571" extrusionOk="0">
                    <a:moveTo>
                      <a:pt x="64" y="0"/>
                    </a:moveTo>
                    <a:cubicBezTo>
                      <a:pt x="49" y="0"/>
                      <a:pt x="33" y="5"/>
                      <a:pt x="19" y="14"/>
                    </a:cubicBezTo>
                    <a:cubicBezTo>
                      <a:pt x="1" y="42"/>
                      <a:pt x="1" y="70"/>
                      <a:pt x="19" y="98"/>
                    </a:cubicBezTo>
                    <a:lnTo>
                      <a:pt x="474" y="552"/>
                    </a:lnTo>
                    <a:cubicBezTo>
                      <a:pt x="483" y="562"/>
                      <a:pt x="502" y="571"/>
                      <a:pt x="520" y="571"/>
                    </a:cubicBezTo>
                    <a:cubicBezTo>
                      <a:pt x="529" y="571"/>
                      <a:pt x="548" y="562"/>
                      <a:pt x="557" y="552"/>
                    </a:cubicBezTo>
                    <a:cubicBezTo>
                      <a:pt x="585" y="525"/>
                      <a:pt x="585" y="487"/>
                      <a:pt x="557" y="469"/>
                    </a:cubicBezTo>
                    <a:lnTo>
                      <a:pt x="103" y="14"/>
                    </a:lnTo>
                    <a:cubicBezTo>
                      <a:pt x="93" y="5"/>
                      <a:pt x="79" y="0"/>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8344335" y="3663711"/>
                <a:ext cx="36238" cy="36238"/>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8339158" y="3659092"/>
                <a:ext cx="46592" cy="45318"/>
              </a:xfrm>
              <a:custGeom>
                <a:avLst/>
                <a:gdLst/>
                <a:ahLst/>
                <a:cxnLst/>
                <a:rect l="l" t="t" r="r" b="b"/>
                <a:pathLst>
                  <a:path w="585" h="569" extrusionOk="0">
                    <a:moveTo>
                      <a:pt x="66" y="0"/>
                    </a:moveTo>
                    <a:cubicBezTo>
                      <a:pt x="51" y="0"/>
                      <a:pt x="37" y="7"/>
                      <a:pt x="28" y="21"/>
                    </a:cubicBezTo>
                    <a:cubicBezTo>
                      <a:pt x="0" y="40"/>
                      <a:pt x="0" y="77"/>
                      <a:pt x="28" y="105"/>
                    </a:cubicBezTo>
                    <a:lnTo>
                      <a:pt x="483" y="550"/>
                    </a:lnTo>
                    <a:cubicBezTo>
                      <a:pt x="492" y="568"/>
                      <a:pt x="510" y="568"/>
                      <a:pt x="520" y="568"/>
                    </a:cubicBezTo>
                    <a:cubicBezTo>
                      <a:pt x="538" y="568"/>
                      <a:pt x="548" y="568"/>
                      <a:pt x="566" y="550"/>
                    </a:cubicBezTo>
                    <a:cubicBezTo>
                      <a:pt x="585" y="531"/>
                      <a:pt x="585" y="494"/>
                      <a:pt x="566" y="476"/>
                    </a:cubicBezTo>
                    <a:lnTo>
                      <a:pt x="112" y="21"/>
                    </a:lnTo>
                    <a:cubicBezTo>
                      <a:pt x="98" y="7"/>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8376830" y="3208544"/>
                <a:ext cx="53999" cy="54796"/>
              </a:xfrm>
              <a:custGeom>
                <a:avLst/>
                <a:gdLst/>
                <a:ahLst/>
                <a:cxnLst/>
                <a:rect l="l" t="t" r="r" b="b"/>
                <a:pathLst>
                  <a:path w="678" h="688" extrusionOk="0">
                    <a:moveTo>
                      <a:pt x="334" y="121"/>
                    </a:moveTo>
                    <a:cubicBezTo>
                      <a:pt x="464" y="121"/>
                      <a:pt x="566" y="223"/>
                      <a:pt x="566" y="344"/>
                    </a:cubicBezTo>
                    <a:cubicBezTo>
                      <a:pt x="566" y="474"/>
                      <a:pt x="464" y="567"/>
                      <a:pt x="334" y="567"/>
                    </a:cubicBezTo>
                    <a:cubicBezTo>
                      <a:pt x="214" y="567"/>
                      <a:pt x="112" y="474"/>
                      <a:pt x="112" y="344"/>
                    </a:cubicBezTo>
                    <a:cubicBezTo>
                      <a:pt x="112" y="223"/>
                      <a:pt x="214" y="121"/>
                      <a:pt x="334" y="121"/>
                    </a:cubicBezTo>
                    <a:close/>
                    <a:moveTo>
                      <a:pt x="334" y="1"/>
                    </a:moveTo>
                    <a:cubicBezTo>
                      <a:pt x="149" y="1"/>
                      <a:pt x="0" y="159"/>
                      <a:pt x="0" y="344"/>
                    </a:cubicBezTo>
                    <a:cubicBezTo>
                      <a:pt x="0" y="530"/>
                      <a:pt x="149" y="687"/>
                      <a:pt x="334" y="687"/>
                    </a:cubicBezTo>
                    <a:cubicBezTo>
                      <a:pt x="529" y="687"/>
                      <a:pt x="678" y="530"/>
                      <a:pt x="678" y="344"/>
                    </a:cubicBezTo>
                    <a:cubicBezTo>
                      <a:pt x="678" y="159"/>
                      <a:pt x="52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7681743" y="3168650"/>
                <a:ext cx="135237" cy="164865"/>
              </a:xfrm>
              <a:custGeom>
                <a:avLst/>
                <a:gdLst/>
                <a:ahLst/>
                <a:cxnLst/>
                <a:rect l="l" t="t" r="r" b="b"/>
                <a:pathLst>
                  <a:path w="1698" h="2070" extrusionOk="0">
                    <a:moveTo>
                      <a:pt x="1642" y="1"/>
                    </a:moveTo>
                    <a:cubicBezTo>
                      <a:pt x="659" y="168"/>
                      <a:pt x="0" y="1095"/>
                      <a:pt x="167" y="2069"/>
                    </a:cubicBezTo>
                    <a:lnTo>
                      <a:pt x="167" y="2069"/>
                    </a:lnTo>
                    <a:lnTo>
                      <a:pt x="510" y="2014"/>
                    </a:lnTo>
                    <a:cubicBezTo>
                      <a:pt x="501" y="1930"/>
                      <a:pt x="492" y="1847"/>
                      <a:pt x="492" y="1772"/>
                    </a:cubicBezTo>
                    <a:cubicBezTo>
                      <a:pt x="492" y="1049"/>
                      <a:pt x="1011" y="455"/>
                      <a:pt x="1698" y="335"/>
                    </a:cubicBezTo>
                    <a:lnTo>
                      <a:pt x="16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7684690" y="3164031"/>
                <a:ext cx="136750" cy="173865"/>
              </a:xfrm>
              <a:custGeom>
                <a:avLst/>
                <a:gdLst/>
                <a:ahLst/>
                <a:cxnLst/>
                <a:rect l="l" t="t" r="r" b="b"/>
                <a:pathLst>
                  <a:path w="1717" h="2183" extrusionOk="0">
                    <a:moveTo>
                      <a:pt x="1559" y="114"/>
                    </a:moveTo>
                    <a:lnTo>
                      <a:pt x="1596" y="346"/>
                    </a:lnTo>
                    <a:cubicBezTo>
                      <a:pt x="900" y="495"/>
                      <a:pt x="399" y="1107"/>
                      <a:pt x="399" y="1830"/>
                    </a:cubicBezTo>
                    <a:cubicBezTo>
                      <a:pt x="399" y="1886"/>
                      <a:pt x="409" y="1951"/>
                      <a:pt x="418" y="2025"/>
                    </a:cubicBezTo>
                    <a:lnTo>
                      <a:pt x="177" y="2062"/>
                    </a:lnTo>
                    <a:cubicBezTo>
                      <a:pt x="112" y="1626"/>
                      <a:pt x="223" y="1181"/>
                      <a:pt x="483" y="819"/>
                    </a:cubicBezTo>
                    <a:cubicBezTo>
                      <a:pt x="742" y="448"/>
                      <a:pt x="1123" y="207"/>
                      <a:pt x="1559" y="114"/>
                    </a:cubicBezTo>
                    <a:close/>
                    <a:moveTo>
                      <a:pt x="1610" y="1"/>
                    </a:moveTo>
                    <a:cubicBezTo>
                      <a:pt x="1605" y="1"/>
                      <a:pt x="1601" y="1"/>
                      <a:pt x="1596" y="3"/>
                    </a:cubicBezTo>
                    <a:cubicBezTo>
                      <a:pt x="1104" y="86"/>
                      <a:pt x="678" y="355"/>
                      <a:pt x="390" y="754"/>
                    </a:cubicBezTo>
                    <a:cubicBezTo>
                      <a:pt x="112" y="1163"/>
                      <a:pt x="0" y="1645"/>
                      <a:pt x="75" y="2137"/>
                    </a:cubicBezTo>
                    <a:cubicBezTo>
                      <a:pt x="84" y="2164"/>
                      <a:pt x="102" y="2183"/>
                      <a:pt x="130" y="2183"/>
                    </a:cubicBezTo>
                    <a:cubicBezTo>
                      <a:pt x="130" y="2183"/>
                      <a:pt x="139" y="2183"/>
                      <a:pt x="139" y="2174"/>
                    </a:cubicBezTo>
                    <a:lnTo>
                      <a:pt x="483" y="2118"/>
                    </a:lnTo>
                    <a:cubicBezTo>
                      <a:pt x="511" y="2109"/>
                      <a:pt x="529" y="2090"/>
                      <a:pt x="529" y="2053"/>
                    </a:cubicBezTo>
                    <a:cubicBezTo>
                      <a:pt x="511" y="1970"/>
                      <a:pt x="511" y="1895"/>
                      <a:pt x="511" y="1821"/>
                    </a:cubicBezTo>
                    <a:cubicBezTo>
                      <a:pt x="511" y="1144"/>
                      <a:pt x="993" y="560"/>
                      <a:pt x="1670" y="439"/>
                    </a:cubicBezTo>
                    <a:cubicBezTo>
                      <a:pt x="1698" y="439"/>
                      <a:pt x="1717" y="411"/>
                      <a:pt x="1707" y="383"/>
                    </a:cubicBezTo>
                    <a:lnTo>
                      <a:pt x="1652" y="49"/>
                    </a:lnTo>
                    <a:cubicBezTo>
                      <a:pt x="1652" y="19"/>
                      <a:pt x="1632" y="1"/>
                      <a:pt x="1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7695044" y="3328974"/>
                <a:ext cx="164786" cy="123290"/>
              </a:xfrm>
              <a:custGeom>
                <a:avLst/>
                <a:gdLst/>
                <a:ahLst/>
                <a:cxnLst/>
                <a:rect l="l" t="t" r="r" b="b"/>
                <a:pathLst>
                  <a:path w="2069" h="1548" extrusionOk="0">
                    <a:moveTo>
                      <a:pt x="343" y="1"/>
                    </a:moveTo>
                    <a:lnTo>
                      <a:pt x="0" y="56"/>
                    </a:lnTo>
                    <a:cubicBezTo>
                      <a:pt x="150" y="929"/>
                      <a:pt x="909" y="1548"/>
                      <a:pt x="1766" y="1548"/>
                    </a:cubicBezTo>
                    <a:cubicBezTo>
                      <a:pt x="1866" y="1548"/>
                      <a:pt x="1967" y="1539"/>
                      <a:pt x="2069" y="1522"/>
                    </a:cubicBezTo>
                    <a:lnTo>
                      <a:pt x="2013" y="1197"/>
                    </a:lnTo>
                    <a:cubicBezTo>
                      <a:pt x="1939" y="1207"/>
                      <a:pt x="1865" y="1216"/>
                      <a:pt x="1781" y="1216"/>
                    </a:cubicBezTo>
                    <a:cubicBezTo>
                      <a:pt x="1058" y="1216"/>
                      <a:pt x="464" y="687"/>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7690583" y="3324594"/>
                <a:ext cx="173706" cy="132290"/>
              </a:xfrm>
              <a:custGeom>
                <a:avLst/>
                <a:gdLst/>
                <a:ahLst/>
                <a:cxnLst/>
                <a:rect l="l" t="t" r="r" b="b"/>
                <a:pathLst>
                  <a:path w="2181" h="1661" extrusionOk="0">
                    <a:moveTo>
                      <a:pt x="362" y="111"/>
                    </a:moveTo>
                    <a:cubicBezTo>
                      <a:pt x="501" y="816"/>
                      <a:pt x="1114" y="1327"/>
                      <a:pt x="1837" y="1327"/>
                    </a:cubicBezTo>
                    <a:cubicBezTo>
                      <a:pt x="1902" y="1327"/>
                      <a:pt x="1958" y="1317"/>
                      <a:pt x="2032" y="1308"/>
                    </a:cubicBezTo>
                    <a:lnTo>
                      <a:pt x="2069" y="1540"/>
                    </a:lnTo>
                    <a:cubicBezTo>
                      <a:pt x="1991" y="1550"/>
                      <a:pt x="1912" y="1555"/>
                      <a:pt x="1835" y="1555"/>
                    </a:cubicBezTo>
                    <a:cubicBezTo>
                      <a:pt x="1472" y="1555"/>
                      <a:pt x="1122" y="1448"/>
                      <a:pt x="817" y="1234"/>
                    </a:cubicBezTo>
                    <a:cubicBezTo>
                      <a:pt x="455" y="974"/>
                      <a:pt x="205" y="594"/>
                      <a:pt x="121" y="158"/>
                    </a:cubicBezTo>
                    <a:lnTo>
                      <a:pt x="362" y="111"/>
                    </a:lnTo>
                    <a:close/>
                    <a:moveTo>
                      <a:pt x="390" y="0"/>
                    </a:moveTo>
                    <a:lnTo>
                      <a:pt x="47" y="56"/>
                    </a:lnTo>
                    <a:cubicBezTo>
                      <a:pt x="38" y="65"/>
                      <a:pt x="19" y="65"/>
                      <a:pt x="10" y="84"/>
                    </a:cubicBezTo>
                    <a:cubicBezTo>
                      <a:pt x="10" y="93"/>
                      <a:pt x="1" y="102"/>
                      <a:pt x="1" y="121"/>
                    </a:cubicBezTo>
                    <a:cubicBezTo>
                      <a:pt x="84" y="603"/>
                      <a:pt x="353" y="1030"/>
                      <a:pt x="761" y="1317"/>
                    </a:cubicBezTo>
                    <a:cubicBezTo>
                      <a:pt x="1077" y="1540"/>
                      <a:pt x="1438" y="1661"/>
                      <a:pt x="1828" y="1661"/>
                    </a:cubicBezTo>
                    <a:cubicBezTo>
                      <a:pt x="1930" y="1661"/>
                      <a:pt x="2032" y="1651"/>
                      <a:pt x="2134" y="1633"/>
                    </a:cubicBezTo>
                    <a:cubicBezTo>
                      <a:pt x="2162" y="1633"/>
                      <a:pt x="2181" y="1605"/>
                      <a:pt x="2181" y="1577"/>
                    </a:cubicBezTo>
                    <a:lnTo>
                      <a:pt x="2125" y="1243"/>
                    </a:lnTo>
                    <a:cubicBezTo>
                      <a:pt x="2116" y="1215"/>
                      <a:pt x="2088" y="1197"/>
                      <a:pt x="2060" y="1197"/>
                    </a:cubicBezTo>
                    <a:cubicBezTo>
                      <a:pt x="1986" y="1215"/>
                      <a:pt x="1912" y="1215"/>
                      <a:pt x="1837" y="1215"/>
                    </a:cubicBezTo>
                    <a:cubicBezTo>
                      <a:pt x="1151" y="1215"/>
                      <a:pt x="566" y="724"/>
                      <a:pt x="455" y="46"/>
                    </a:cubicBezTo>
                    <a:cubicBezTo>
                      <a:pt x="455" y="28"/>
                      <a:pt x="446" y="19"/>
                      <a:pt x="437" y="9"/>
                    </a:cubicBezTo>
                    <a:cubicBezTo>
                      <a:pt x="418" y="0"/>
                      <a:pt x="409"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7812519" y="3166580"/>
                <a:ext cx="167016" cy="283695"/>
              </a:xfrm>
              <a:custGeom>
                <a:avLst/>
                <a:gdLst/>
                <a:ahLst/>
                <a:cxnLst/>
                <a:rect l="l" t="t" r="r" b="b"/>
                <a:pathLst>
                  <a:path w="2097" h="3562" extrusionOk="0">
                    <a:moveTo>
                      <a:pt x="303" y="1"/>
                    </a:moveTo>
                    <a:cubicBezTo>
                      <a:pt x="203" y="1"/>
                      <a:pt x="102" y="9"/>
                      <a:pt x="0" y="27"/>
                    </a:cubicBezTo>
                    <a:lnTo>
                      <a:pt x="56" y="361"/>
                    </a:lnTo>
                    <a:cubicBezTo>
                      <a:pt x="139" y="342"/>
                      <a:pt x="223" y="333"/>
                      <a:pt x="306" y="333"/>
                    </a:cubicBezTo>
                    <a:cubicBezTo>
                      <a:pt x="1113" y="333"/>
                      <a:pt x="1772" y="991"/>
                      <a:pt x="1772" y="1798"/>
                    </a:cubicBezTo>
                    <a:cubicBezTo>
                      <a:pt x="1772" y="2522"/>
                      <a:pt x="1234" y="3125"/>
                      <a:pt x="538" y="3236"/>
                    </a:cubicBezTo>
                    <a:lnTo>
                      <a:pt x="594" y="3561"/>
                    </a:lnTo>
                    <a:cubicBezTo>
                      <a:pt x="1327" y="3440"/>
                      <a:pt x="1883" y="2884"/>
                      <a:pt x="2041" y="2207"/>
                    </a:cubicBezTo>
                    <a:cubicBezTo>
                      <a:pt x="2069" y="2095"/>
                      <a:pt x="2087" y="1975"/>
                      <a:pt x="2087" y="1854"/>
                    </a:cubicBezTo>
                    <a:cubicBezTo>
                      <a:pt x="2097" y="1743"/>
                      <a:pt x="2087" y="1613"/>
                      <a:pt x="2069" y="1492"/>
                    </a:cubicBezTo>
                    <a:cubicBezTo>
                      <a:pt x="1919" y="620"/>
                      <a:pt x="1160" y="1"/>
                      <a:pt x="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7807342" y="3162199"/>
                <a:ext cx="176653" cy="293173"/>
              </a:xfrm>
              <a:custGeom>
                <a:avLst/>
                <a:gdLst/>
                <a:ahLst/>
                <a:cxnLst/>
                <a:rect l="l" t="t" r="r" b="b"/>
                <a:pathLst>
                  <a:path w="2218" h="3681" extrusionOk="0">
                    <a:moveTo>
                      <a:pt x="360" y="102"/>
                    </a:moveTo>
                    <a:cubicBezTo>
                      <a:pt x="1194" y="102"/>
                      <a:pt x="1934" y="709"/>
                      <a:pt x="2078" y="1557"/>
                    </a:cubicBezTo>
                    <a:cubicBezTo>
                      <a:pt x="2097" y="1677"/>
                      <a:pt x="2106" y="1789"/>
                      <a:pt x="2106" y="1909"/>
                    </a:cubicBezTo>
                    <a:cubicBezTo>
                      <a:pt x="2097" y="2020"/>
                      <a:pt x="2088" y="2141"/>
                      <a:pt x="2060" y="2252"/>
                    </a:cubicBezTo>
                    <a:cubicBezTo>
                      <a:pt x="1902" y="2920"/>
                      <a:pt x="1373" y="3421"/>
                      <a:pt x="705" y="3560"/>
                    </a:cubicBezTo>
                    <a:lnTo>
                      <a:pt x="668" y="3328"/>
                    </a:lnTo>
                    <a:cubicBezTo>
                      <a:pt x="1373" y="3189"/>
                      <a:pt x="1883" y="2577"/>
                      <a:pt x="1893" y="1853"/>
                    </a:cubicBezTo>
                    <a:cubicBezTo>
                      <a:pt x="1893" y="1019"/>
                      <a:pt x="1206" y="332"/>
                      <a:pt x="371" y="332"/>
                    </a:cubicBezTo>
                    <a:cubicBezTo>
                      <a:pt x="306" y="332"/>
                      <a:pt x="232" y="341"/>
                      <a:pt x="158" y="351"/>
                    </a:cubicBezTo>
                    <a:lnTo>
                      <a:pt x="121" y="119"/>
                    </a:lnTo>
                    <a:cubicBezTo>
                      <a:pt x="201" y="107"/>
                      <a:pt x="281" y="102"/>
                      <a:pt x="360" y="102"/>
                    </a:cubicBezTo>
                    <a:close/>
                    <a:moveTo>
                      <a:pt x="361" y="1"/>
                    </a:moveTo>
                    <a:cubicBezTo>
                      <a:pt x="260" y="1"/>
                      <a:pt x="158" y="9"/>
                      <a:pt x="56" y="26"/>
                    </a:cubicBezTo>
                    <a:lnTo>
                      <a:pt x="0" y="35"/>
                    </a:lnTo>
                    <a:lnTo>
                      <a:pt x="74" y="471"/>
                    </a:lnTo>
                    <a:lnTo>
                      <a:pt x="130" y="462"/>
                    </a:lnTo>
                    <a:cubicBezTo>
                      <a:pt x="214" y="453"/>
                      <a:pt x="297" y="443"/>
                      <a:pt x="371" y="443"/>
                    </a:cubicBezTo>
                    <a:cubicBezTo>
                      <a:pt x="1151" y="443"/>
                      <a:pt x="1781" y="1074"/>
                      <a:pt x="1781" y="1853"/>
                    </a:cubicBezTo>
                    <a:cubicBezTo>
                      <a:pt x="1781" y="2549"/>
                      <a:pt x="1280" y="3134"/>
                      <a:pt x="594" y="3236"/>
                    </a:cubicBezTo>
                    <a:lnTo>
                      <a:pt x="548" y="3245"/>
                    </a:lnTo>
                    <a:lnTo>
                      <a:pt x="622" y="3681"/>
                    </a:lnTo>
                    <a:lnTo>
                      <a:pt x="668" y="3672"/>
                    </a:lnTo>
                    <a:cubicBezTo>
                      <a:pt x="1401" y="3551"/>
                      <a:pt x="1985" y="3004"/>
                      <a:pt x="2162" y="2280"/>
                    </a:cubicBezTo>
                    <a:cubicBezTo>
                      <a:pt x="2190" y="2160"/>
                      <a:pt x="2208" y="2039"/>
                      <a:pt x="2208" y="1918"/>
                    </a:cubicBezTo>
                    <a:cubicBezTo>
                      <a:pt x="2217" y="1789"/>
                      <a:pt x="2208" y="1668"/>
                      <a:pt x="2180" y="1538"/>
                    </a:cubicBezTo>
                    <a:cubicBezTo>
                      <a:pt x="2030" y="638"/>
                      <a:pt x="1245"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7540613" y="3210065"/>
                <a:ext cx="103538" cy="455888"/>
              </a:xfrm>
              <a:custGeom>
                <a:avLst/>
                <a:gdLst/>
                <a:ahLst/>
                <a:cxnLst/>
                <a:rect l="l" t="t" r="r" b="b"/>
                <a:pathLst>
                  <a:path w="1300" h="5724" extrusionOk="0">
                    <a:moveTo>
                      <a:pt x="0" y="0"/>
                    </a:moveTo>
                    <a:lnTo>
                      <a:pt x="0" y="5724"/>
                    </a:lnTo>
                    <a:lnTo>
                      <a:pt x="1299" y="5724"/>
                    </a:lnTo>
                    <a:lnTo>
                      <a:pt x="1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7536153" y="3205605"/>
                <a:ext cx="112379" cy="464808"/>
              </a:xfrm>
              <a:custGeom>
                <a:avLst/>
                <a:gdLst/>
                <a:ahLst/>
                <a:cxnLst/>
                <a:rect l="l" t="t" r="r" b="b"/>
                <a:pathLst>
                  <a:path w="1411" h="5836" extrusionOk="0">
                    <a:moveTo>
                      <a:pt x="1299" y="103"/>
                    </a:moveTo>
                    <a:lnTo>
                      <a:pt x="1299" y="5733"/>
                    </a:lnTo>
                    <a:lnTo>
                      <a:pt x="112" y="5733"/>
                    </a:lnTo>
                    <a:lnTo>
                      <a:pt x="112" y="103"/>
                    </a:lnTo>
                    <a:close/>
                    <a:moveTo>
                      <a:pt x="56" y="0"/>
                    </a:moveTo>
                    <a:cubicBezTo>
                      <a:pt x="29" y="0"/>
                      <a:pt x="1" y="28"/>
                      <a:pt x="1" y="56"/>
                    </a:cubicBezTo>
                    <a:lnTo>
                      <a:pt x="1" y="5780"/>
                    </a:lnTo>
                    <a:cubicBezTo>
                      <a:pt x="1" y="5817"/>
                      <a:pt x="29" y="5835"/>
                      <a:pt x="56" y="5835"/>
                    </a:cubicBezTo>
                    <a:lnTo>
                      <a:pt x="1355" y="5835"/>
                    </a:lnTo>
                    <a:cubicBezTo>
                      <a:pt x="1383" y="5835"/>
                      <a:pt x="1411" y="5817"/>
                      <a:pt x="1411" y="5780"/>
                    </a:cubicBezTo>
                    <a:lnTo>
                      <a:pt x="1411" y="56"/>
                    </a:lnTo>
                    <a:cubicBezTo>
                      <a:pt x="1411" y="28"/>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7688353" y="3377000"/>
                <a:ext cx="102822" cy="288952"/>
              </a:xfrm>
              <a:custGeom>
                <a:avLst/>
                <a:gdLst/>
                <a:ahLst/>
                <a:cxnLst/>
                <a:rect l="l" t="t" r="r" b="b"/>
                <a:pathLst>
                  <a:path w="1291" h="3628" extrusionOk="0">
                    <a:moveTo>
                      <a:pt x="1" y="1"/>
                    </a:moveTo>
                    <a:lnTo>
                      <a:pt x="1" y="3628"/>
                    </a:lnTo>
                    <a:lnTo>
                      <a:pt x="1290" y="362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7683973" y="3372540"/>
                <a:ext cx="111583" cy="297872"/>
              </a:xfrm>
              <a:custGeom>
                <a:avLst/>
                <a:gdLst/>
                <a:ahLst/>
                <a:cxnLst/>
                <a:rect l="l" t="t" r="r" b="b"/>
                <a:pathLst>
                  <a:path w="1401" h="3740" extrusionOk="0">
                    <a:moveTo>
                      <a:pt x="1299" y="103"/>
                    </a:moveTo>
                    <a:lnTo>
                      <a:pt x="1299" y="3637"/>
                    </a:lnTo>
                    <a:lnTo>
                      <a:pt x="111" y="3637"/>
                    </a:lnTo>
                    <a:lnTo>
                      <a:pt x="111" y="103"/>
                    </a:lnTo>
                    <a:close/>
                    <a:moveTo>
                      <a:pt x="56" y="1"/>
                    </a:moveTo>
                    <a:cubicBezTo>
                      <a:pt x="28" y="1"/>
                      <a:pt x="0" y="29"/>
                      <a:pt x="0" y="57"/>
                    </a:cubicBezTo>
                    <a:lnTo>
                      <a:pt x="0" y="3684"/>
                    </a:lnTo>
                    <a:cubicBezTo>
                      <a:pt x="0" y="3721"/>
                      <a:pt x="28" y="3739"/>
                      <a:pt x="56" y="3739"/>
                    </a:cubicBezTo>
                    <a:lnTo>
                      <a:pt x="1345" y="3739"/>
                    </a:lnTo>
                    <a:cubicBezTo>
                      <a:pt x="1373" y="3739"/>
                      <a:pt x="1401" y="3721"/>
                      <a:pt x="1401" y="3684"/>
                    </a:cubicBezTo>
                    <a:lnTo>
                      <a:pt x="1401" y="57"/>
                    </a:lnTo>
                    <a:cubicBezTo>
                      <a:pt x="1401" y="29"/>
                      <a:pt x="1373" y="1"/>
                      <a:pt x="1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7833943" y="3502599"/>
                <a:ext cx="103459" cy="163352"/>
              </a:xfrm>
              <a:custGeom>
                <a:avLst/>
                <a:gdLst/>
                <a:ahLst/>
                <a:cxnLst/>
                <a:rect l="l" t="t" r="r" b="b"/>
                <a:pathLst>
                  <a:path w="1299" h="2051" extrusionOk="0">
                    <a:moveTo>
                      <a:pt x="0" y="1"/>
                    </a:moveTo>
                    <a:lnTo>
                      <a:pt x="0" y="2051"/>
                    </a:lnTo>
                    <a:lnTo>
                      <a:pt x="1299" y="2051"/>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7829483" y="3498935"/>
                <a:ext cx="111662" cy="171476"/>
              </a:xfrm>
              <a:custGeom>
                <a:avLst/>
                <a:gdLst/>
                <a:ahLst/>
                <a:cxnLst/>
                <a:rect l="l" t="t" r="r" b="b"/>
                <a:pathLst>
                  <a:path w="1402" h="2153" extrusionOk="0">
                    <a:moveTo>
                      <a:pt x="1299" y="102"/>
                    </a:moveTo>
                    <a:lnTo>
                      <a:pt x="1299" y="2050"/>
                    </a:lnTo>
                    <a:lnTo>
                      <a:pt x="112" y="2050"/>
                    </a:lnTo>
                    <a:lnTo>
                      <a:pt x="112" y="102"/>
                    </a:lnTo>
                    <a:close/>
                    <a:moveTo>
                      <a:pt x="56" y="0"/>
                    </a:moveTo>
                    <a:cubicBezTo>
                      <a:pt x="28" y="0"/>
                      <a:pt x="1" y="19"/>
                      <a:pt x="1" y="47"/>
                    </a:cubicBezTo>
                    <a:lnTo>
                      <a:pt x="1" y="2097"/>
                    </a:lnTo>
                    <a:cubicBezTo>
                      <a:pt x="1" y="2134"/>
                      <a:pt x="28" y="2152"/>
                      <a:pt x="56" y="2152"/>
                    </a:cubicBezTo>
                    <a:lnTo>
                      <a:pt x="1355" y="2152"/>
                    </a:lnTo>
                    <a:cubicBezTo>
                      <a:pt x="1383" y="2152"/>
                      <a:pt x="1401" y="2134"/>
                      <a:pt x="1401" y="2097"/>
                    </a:cubicBezTo>
                    <a:lnTo>
                      <a:pt x="1401" y="47"/>
                    </a:lnTo>
                    <a:cubicBezTo>
                      <a:pt x="1401" y="19"/>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0" y="0"/>
                    </a:moveTo>
                    <a:lnTo>
                      <a:pt x="0" y="5706"/>
                    </a:lnTo>
                    <a:lnTo>
                      <a:pt x="1401" y="5706"/>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56" y="0"/>
                    </a:moveTo>
                    <a:cubicBezTo>
                      <a:pt x="19" y="0"/>
                      <a:pt x="0" y="28"/>
                      <a:pt x="0" y="56"/>
                    </a:cubicBezTo>
                    <a:lnTo>
                      <a:pt x="0" y="5650"/>
                    </a:lnTo>
                    <a:cubicBezTo>
                      <a:pt x="0" y="5687"/>
                      <a:pt x="19" y="5706"/>
                      <a:pt x="56" y="5706"/>
                    </a:cubicBezTo>
                    <a:lnTo>
                      <a:pt x="1346" y="5706"/>
                    </a:lnTo>
                    <a:cubicBezTo>
                      <a:pt x="1373" y="5706"/>
                      <a:pt x="1401" y="5687"/>
                      <a:pt x="1401" y="5650"/>
                    </a:cubicBezTo>
                    <a:lnTo>
                      <a:pt x="1401" y="56"/>
                    </a:lnTo>
                    <a:cubicBezTo>
                      <a:pt x="1401" y="28"/>
                      <a:pt x="1373" y="0"/>
                      <a:pt x="1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7369219" y="3129465"/>
                <a:ext cx="103459" cy="536489"/>
              </a:xfrm>
              <a:custGeom>
                <a:avLst/>
                <a:gdLst/>
                <a:ahLst/>
                <a:cxnLst/>
                <a:rect l="l" t="t" r="r" b="b"/>
                <a:pathLst>
                  <a:path w="1299" h="6736" extrusionOk="0">
                    <a:moveTo>
                      <a:pt x="0" y="1"/>
                    </a:moveTo>
                    <a:lnTo>
                      <a:pt x="0" y="6736"/>
                    </a:lnTo>
                    <a:lnTo>
                      <a:pt x="1299" y="6736"/>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7365475" y="3125802"/>
                <a:ext cx="110229" cy="543896"/>
              </a:xfrm>
              <a:custGeom>
                <a:avLst/>
                <a:gdLst/>
                <a:ahLst/>
                <a:cxnLst/>
                <a:rect l="l" t="t" r="r" b="b"/>
                <a:pathLst>
                  <a:path w="1384" h="6829" extrusionOk="0">
                    <a:moveTo>
                      <a:pt x="1300" y="84"/>
                    </a:moveTo>
                    <a:lnTo>
                      <a:pt x="1300" y="6745"/>
                    </a:lnTo>
                    <a:lnTo>
                      <a:pt x="84" y="6745"/>
                    </a:lnTo>
                    <a:lnTo>
                      <a:pt x="84" y="84"/>
                    </a:lnTo>
                    <a:close/>
                    <a:moveTo>
                      <a:pt x="38" y="1"/>
                    </a:moveTo>
                    <a:cubicBezTo>
                      <a:pt x="19" y="1"/>
                      <a:pt x="1" y="19"/>
                      <a:pt x="1" y="47"/>
                    </a:cubicBezTo>
                    <a:lnTo>
                      <a:pt x="1" y="6782"/>
                    </a:lnTo>
                    <a:cubicBezTo>
                      <a:pt x="1" y="6810"/>
                      <a:pt x="19" y="6828"/>
                      <a:pt x="38" y="6828"/>
                    </a:cubicBezTo>
                    <a:lnTo>
                      <a:pt x="1346" y="6828"/>
                    </a:lnTo>
                    <a:cubicBezTo>
                      <a:pt x="1364" y="6828"/>
                      <a:pt x="1383" y="6810"/>
                      <a:pt x="1383" y="6782"/>
                    </a:cubicBezTo>
                    <a:lnTo>
                      <a:pt x="1383" y="47"/>
                    </a:lnTo>
                    <a:cubicBezTo>
                      <a:pt x="1383" y="19"/>
                      <a:pt x="136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7359582" y="3130979"/>
                <a:ext cx="103538" cy="524622"/>
              </a:xfrm>
              <a:custGeom>
                <a:avLst/>
                <a:gdLst/>
                <a:ahLst/>
                <a:cxnLst/>
                <a:rect l="l" t="t" r="r" b="b"/>
                <a:pathLst>
                  <a:path w="1300" h="6587" extrusionOk="0">
                    <a:moveTo>
                      <a:pt x="1" y="1"/>
                    </a:moveTo>
                    <a:lnTo>
                      <a:pt x="1" y="6587"/>
                    </a:lnTo>
                    <a:lnTo>
                      <a:pt x="1299" y="6587"/>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7355122" y="3126519"/>
                <a:ext cx="111662" cy="533542"/>
              </a:xfrm>
              <a:custGeom>
                <a:avLst/>
                <a:gdLst/>
                <a:ahLst/>
                <a:cxnLst/>
                <a:rect l="l" t="t" r="r" b="b"/>
                <a:pathLst>
                  <a:path w="1402" h="6699" extrusionOk="0">
                    <a:moveTo>
                      <a:pt x="1300" y="103"/>
                    </a:moveTo>
                    <a:lnTo>
                      <a:pt x="1300" y="6597"/>
                    </a:lnTo>
                    <a:lnTo>
                      <a:pt x="112" y="6597"/>
                    </a:lnTo>
                    <a:lnTo>
                      <a:pt x="112" y="103"/>
                    </a:lnTo>
                    <a:close/>
                    <a:moveTo>
                      <a:pt x="1" y="1"/>
                    </a:moveTo>
                    <a:lnTo>
                      <a:pt x="1" y="6699"/>
                    </a:lnTo>
                    <a:lnTo>
                      <a:pt x="1402" y="6699"/>
                    </a:lnTo>
                    <a:lnTo>
                      <a:pt x="1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9"/>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9"/>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9"/>
              <p:cNvSpPr/>
              <p:nvPr/>
            </p:nvSpPr>
            <p:spPr>
              <a:xfrm>
                <a:off x="7980967" y="3600163"/>
                <a:ext cx="103538" cy="66583"/>
              </a:xfrm>
              <a:custGeom>
                <a:avLst/>
                <a:gdLst/>
                <a:ahLst/>
                <a:cxnLst/>
                <a:rect l="l" t="t" r="r" b="b"/>
                <a:pathLst>
                  <a:path w="1300" h="836" extrusionOk="0">
                    <a:moveTo>
                      <a:pt x="0" y="0"/>
                    </a:moveTo>
                    <a:lnTo>
                      <a:pt x="0" y="835"/>
                    </a:lnTo>
                    <a:lnTo>
                      <a:pt x="1299" y="835"/>
                    </a:lnTo>
                    <a:lnTo>
                      <a:pt x="1299"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9"/>
              <p:cNvSpPr/>
              <p:nvPr/>
            </p:nvSpPr>
            <p:spPr>
              <a:xfrm>
                <a:off x="7976507" y="3595703"/>
                <a:ext cx="111662" cy="75424"/>
              </a:xfrm>
              <a:custGeom>
                <a:avLst/>
                <a:gdLst/>
                <a:ahLst/>
                <a:cxnLst/>
                <a:rect l="l" t="t" r="r" b="b"/>
                <a:pathLst>
                  <a:path w="1402" h="947" extrusionOk="0">
                    <a:moveTo>
                      <a:pt x="1299" y="103"/>
                    </a:moveTo>
                    <a:lnTo>
                      <a:pt x="1299" y="845"/>
                    </a:lnTo>
                    <a:lnTo>
                      <a:pt x="112" y="845"/>
                    </a:lnTo>
                    <a:lnTo>
                      <a:pt x="112" y="103"/>
                    </a:lnTo>
                    <a:close/>
                    <a:moveTo>
                      <a:pt x="56" y="1"/>
                    </a:moveTo>
                    <a:cubicBezTo>
                      <a:pt x="28" y="1"/>
                      <a:pt x="1" y="28"/>
                      <a:pt x="1" y="56"/>
                    </a:cubicBezTo>
                    <a:lnTo>
                      <a:pt x="1" y="891"/>
                    </a:lnTo>
                    <a:cubicBezTo>
                      <a:pt x="1" y="919"/>
                      <a:pt x="28" y="947"/>
                      <a:pt x="56" y="947"/>
                    </a:cubicBezTo>
                    <a:lnTo>
                      <a:pt x="1346" y="947"/>
                    </a:lnTo>
                    <a:cubicBezTo>
                      <a:pt x="1374" y="947"/>
                      <a:pt x="1401" y="919"/>
                      <a:pt x="1401" y="891"/>
                    </a:cubicBezTo>
                    <a:lnTo>
                      <a:pt x="1401" y="56"/>
                    </a:lnTo>
                    <a:cubicBezTo>
                      <a:pt x="1401" y="28"/>
                      <a:pt x="137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9"/>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0" y="1"/>
                    </a:moveTo>
                    <a:lnTo>
                      <a:pt x="0" y="891"/>
                    </a:lnTo>
                    <a:lnTo>
                      <a:pt x="1401" y="891"/>
                    </a:lnTo>
                    <a:lnTo>
                      <a:pt x="1401"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56" y="1"/>
                    </a:moveTo>
                    <a:cubicBezTo>
                      <a:pt x="28" y="1"/>
                      <a:pt x="0" y="28"/>
                      <a:pt x="0" y="56"/>
                    </a:cubicBezTo>
                    <a:lnTo>
                      <a:pt x="0" y="835"/>
                    </a:lnTo>
                    <a:cubicBezTo>
                      <a:pt x="0" y="863"/>
                      <a:pt x="28" y="891"/>
                      <a:pt x="56" y="891"/>
                    </a:cubicBezTo>
                    <a:lnTo>
                      <a:pt x="1354" y="891"/>
                    </a:lnTo>
                    <a:cubicBezTo>
                      <a:pt x="1382" y="891"/>
                      <a:pt x="1401" y="863"/>
                      <a:pt x="1401" y="835"/>
                    </a:cubicBezTo>
                    <a:lnTo>
                      <a:pt x="1401" y="56"/>
                    </a:lnTo>
                    <a:cubicBezTo>
                      <a:pt x="1401" y="28"/>
                      <a:pt x="1382" y="1"/>
                      <a:pt x="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a:off x="7003284" y="3902326"/>
                <a:ext cx="295642" cy="127193"/>
              </a:xfrm>
              <a:custGeom>
                <a:avLst/>
                <a:gdLst/>
                <a:ahLst/>
                <a:cxnLst/>
                <a:rect l="l" t="t" r="r" b="b"/>
                <a:pathLst>
                  <a:path w="3712" h="1597" extrusionOk="0">
                    <a:moveTo>
                      <a:pt x="3712" y="1596"/>
                    </a:moveTo>
                    <a:lnTo>
                      <a:pt x="1" y="1"/>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a:off x="6998107" y="3897627"/>
                <a:ext cx="305996" cy="136273"/>
              </a:xfrm>
              <a:custGeom>
                <a:avLst/>
                <a:gdLst/>
                <a:ahLst/>
                <a:cxnLst/>
                <a:rect l="l" t="t" r="r" b="b"/>
                <a:pathLst>
                  <a:path w="3842" h="1711" extrusionOk="0">
                    <a:moveTo>
                      <a:pt x="62" y="0"/>
                    </a:moveTo>
                    <a:cubicBezTo>
                      <a:pt x="40" y="0"/>
                      <a:pt x="17" y="11"/>
                      <a:pt x="10" y="32"/>
                    </a:cubicBezTo>
                    <a:cubicBezTo>
                      <a:pt x="1" y="60"/>
                      <a:pt x="10" y="97"/>
                      <a:pt x="38" y="106"/>
                    </a:cubicBezTo>
                    <a:lnTo>
                      <a:pt x="3749" y="1702"/>
                    </a:lnTo>
                    <a:cubicBezTo>
                      <a:pt x="3758" y="1711"/>
                      <a:pt x="3767" y="1711"/>
                      <a:pt x="3777" y="1711"/>
                    </a:cubicBezTo>
                    <a:cubicBezTo>
                      <a:pt x="3795" y="1711"/>
                      <a:pt x="3814" y="1702"/>
                      <a:pt x="3823" y="1674"/>
                    </a:cubicBezTo>
                    <a:cubicBezTo>
                      <a:pt x="3842" y="1646"/>
                      <a:pt x="3823" y="1609"/>
                      <a:pt x="3795" y="1600"/>
                    </a:cubicBezTo>
                    <a:lnTo>
                      <a:pt x="84" y="4"/>
                    </a:lnTo>
                    <a:cubicBezTo>
                      <a:pt x="78" y="2"/>
                      <a:pt x="70"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p:nvPr/>
            </p:nvSpPr>
            <p:spPr>
              <a:xfrm>
                <a:off x="6969355" y="3873495"/>
                <a:ext cx="48106" cy="48106"/>
              </a:xfrm>
              <a:custGeom>
                <a:avLst/>
                <a:gdLst/>
                <a:ahLst/>
                <a:cxnLst/>
                <a:rect l="l" t="t" r="r" b="b"/>
                <a:pathLst>
                  <a:path w="604" h="604" extrusionOk="0">
                    <a:moveTo>
                      <a:pt x="445" y="1"/>
                    </a:moveTo>
                    <a:lnTo>
                      <a:pt x="0" y="168"/>
                    </a:lnTo>
                    <a:lnTo>
                      <a:pt x="158" y="604"/>
                    </a:lnTo>
                    <a:lnTo>
                      <a:pt x="603" y="446"/>
                    </a:lnTo>
                    <a:lnTo>
                      <a:pt x="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6964178" y="3868477"/>
                <a:ext cx="58459" cy="57583"/>
              </a:xfrm>
              <a:custGeom>
                <a:avLst/>
                <a:gdLst/>
                <a:ahLst/>
                <a:cxnLst/>
                <a:rect l="l" t="t" r="r" b="b"/>
                <a:pathLst>
                  <a:path w="734" h="723" extrusionOk="0">
                    <a:moveTo>
                      <a:pt x="473" y="129"/>
                    </a:moveTo>
                    <a:lnTo>
                      <a:pt x="594" y="472"/>
                    </a:lnTo>
                    <a:lnTo>
                      <a:pt x="260" y="593"/>
                    </a:lnTo>
                    <a:lnTo>
                      <a:pt x="139" y="259"/>
                    </a:lnTo>
                    <a:lnTo>
                      <a:pt x="473" y="129"/>
                    </a:lnTo>
                    <a:close/>
                    <a:moveTo>
                      <a:pt x="517" y="1"/>
                    </a:moveTo>
                    <a:cubicBezTo>
                      <a:pt x="508" y="1"/>
                      <a:pt x="500" y="3"/>
                      <a:pt x="492" y="8"/>
                    </a:cubicBezTo>
                    <a:lnTo>
                      <a:pt x="47" y="166"/>
                    </a:lnTo>
                    <a:cubicBezTo>
                      <a:pt x="28" y="175"/>
                      <a:pt x="19" y="184"/>
                      <a:pt x="10" y="194"/>
                    </a:cubicBezTo>
                    <a:cubicBezTo>
                      <a:pt x="10" y="212"/>
                      <a:pt x="0" y="222"/>
                      <a:pt x="10" y="240"/>
                    </a:cubicBezTo>
                    <a:lnTo>
                      <a:pt x="167" y="685"/>
                    </a:lnTo>
                    <a:cubicBezTo>
                      <a:pt x="177" y="704"/>
                      <a:pt x="204" y="722"/>
                      <a:pt x="223" y="722"/>
                    </a:cubicBezTo>
                    <a:lnTo>
                      <a:pt x="241" y="722"/>
                    </a:lnTo>
                    <a:lnTo>
                      <a:pt x="687" y="555"/>
                    </a:lnTo>
                    <a:cubicBezTo>
                      <a:pt x="724" y="546"/>
                      <a:pt x="733" y="509"/>
                      <a:pt x="724" y="481"/>
                    </a:cubicBezTo>
                    <a:lnTo>
                      <a:pt x="566" y="36"/>
                    </a:lnTo>
                    <a:cubicBezTo>
                      <a:pt x="559" y="16"/>
                      <a:pt x="538"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a:off x="7282596" y="3887114"/>
                <a:ext cx="591125" cy="551940"/>
              </a:xfrm>
              <a:custGeom>
                <a:avLst/>
                <a:gdLst/>
                <a:ahLst/>
                <a:cxnLst/>
                <a:rect l="l" t="t" r="r" b="b"/>
                <a:pathLst>
                  <a:path w="7422" h="6930" extrusionOk="0">
                    <a:moveTo>
                      <a:pt x="3722" y="1"/>
                    </a:moveTo>
                    <a:cubicBezTo>
                      <a:pt x="3544" y="1"/>
                      <a:pt x="3364" y="15"/>
                      <a:pt x="3182" y="43"/>
                    </a:cubicBezTo>
                    <a:cubicBezTo>
                      <a:pt x="1299" y="331"/>
                      <a:pt x="1" y="2093"/>
                      <a:pt x="288" y="3986"/>
                    </a:cubicBezTo>
                    <a:cubicBezTo>
                      <a:pt x="549" y="5702"/>
                      <a:pt x="2030" y="6929"/>
                      <a:pt x="3714" y="6929"/>
                    </a:cubicBezTo>
                    <a:cubicBezTo>
                      <a:pt x="3888" y="6929"/>
                      <a:pt x="4063" y="6916"/>
                      <a:pt x="4240" y="6889"/>
                    </a:cubicBezTo>
                    <a:cubicBezTo>
                      <a:pt x="6123" y="6593"/>
                      <a:pt x="7422" y="4830"/>
                      <a:pt x="7134" y="2938"/>
                    </a:cubicBezTo>
                    <a:cubicBezTo>
                      <a:pt x="6874" y="1227"/>
                      <a:pt x="5401" y="1"/>
                      <a:pt x="3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7277420" y="3882176"/>
                <a:ext cx="589692" cy="561099"/>
              </a:xfrm>
              <a:custGeom>
                <a:avLst/>
                <a:gdLst/>
                <a:ahLst/>
                <a:cxnLst/>
                <a:rect l="l" t="t" r="r" b="b"/>
                <a:pathLst>
                  <a:path w="7404" h="7045" extrusionOk="0">
                    <a:moveTo>
                      <a:pt x="3776" y="114"/>
                    </a:moveTo>
                    <a:cubicBezTo>
                      <a:pt x="5427" y="114"/>
                      <a:pt x="6884" y="1330"/>
                      <a:pt x="7144" y="3009"/>
                    </a:cubicBezTo>
                    <a:cubicBezTo>
                      <a:pt x="7283" y="3909"/>
                      <a:pt x="7060" y="4808"/>
                      <a:pt x="6522" y="5541"/>
                    </a:cubicBezTo>
                    <a:cubicBezTo>
                      <a:pt x="5984" y="6274"/>
                      <a:pt x="5196" y="6757"/>
                      <a:pt x="4296" y="6886"/>
                    </a:cubicBezTo>
                    <a:cubicBezTo>
                      <a:pt x="4119" y="6914"/>
                      <a:pt x="3952" y="6933"/>
                      <a:pt x="3776" y="6933"/>
                    </a:cubicBezTo>
                    <a:cubicBezTo>
                      <a:pt x="2125" y="6933"/>
                      <a:pt x="669" y="5718"/>
                      <a:pt x="409" y="4038"/>
                    </a:cubicBezTo>
                    <a:cubicBezTo>
                      <a:pt x="130" y="2183"/>
                      <a:pt x="1401" y="439"/>
                      <a:pt x="3266" y="161"/>
                    </a:cubicBezTo>
                    <a:cubicBezTo>
                      <a:pt x="3433" y="133"/>
                      <a:pt x="3609" y="114"/>
                      <a:pt x="3776" y="114"/>
                    </a:cubicBezTo>
                    <a:close/>
                    <a:moveTo>
                      <a:pt x="3765" y="1"/>
                    </a:moveTo>
                    <a:cubicBezTo>
                      <a:pt x="3591" y="1"/>
                      <a:pt x="3415" y="14"/>
                      <a:pt x="3238" y="40"/>
                    </a:cubicBezTo>
                    <a:cubicBezTo>
                      <a:pt x="1327" y="337"/>
                      <a:pt x="1" y="2137"/>
                      <a:pt x="297" y="4057"/>
                    </a:cubicBezTo>
                    <a:cubicBezTo>
                      <a:pt x="566" y="5801"/>
                      <a:pt x="2069" y="7044"/>
                      <a:pt x="3776" y="7044"/>
                    </a:cubicBezTo>
                    <a:cubicBezTo>
                      <a:pt x="3952" y="7044"/>
                      <a:pt x="4129" y="7035"/>
                      <a:pt x="4314" y="7007"/>
                    </a:cubicBezTo>
                    <a:cubicBezTo>
                      <a:pt x="5242" y="6868"/>
                      <a:pt x="6058" y="6367"/>
                      <a:pt x="6615" y="5606"/>
                    </a:cubicBezTo>
                    <a:cubicBezTo>
                      <a:pt x="7171" y="4855"/>
                      <a:pt x="7403" y="3918"/>
                      <a:pt x="7255" y="2990"/>
                    </a:cubicBezTo>
                    <a:cubicBezTo>
                      <a:pt x="6985" y="1247"/>
                      <a:pt x="5478"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7236801" y="3869592"/>
                <a:ext cx="627364" cy="551781"/>
              </a:xfrm>
              <a:custGeom>
                <a:avLst/>
                <a:gdLst/>
                <a:ahLst/>
                <a:cxnLst/>
                <a:rect l="l" t="t" r="r" b="b"/>
                <a:pathLst>
                  <a:path w="7877" h="6928" extrusionOk="0">
                    <a:moveTo>
                      <a:pt x="3939" y="1"/>
                    </a:moveTo>
                    <a:cubicBezTo>
                      <a:pt x="2845" y="1"/>
                      <a:pt x="1768" y="518"/>
                      <a:pt x="1095" y="1488"/>
                    </a:cubicBezTo>
                    <a:cubicBezTo>
                      <a:pt x="0" y="3055"/>
                      <a:pt x="390" y="5208"/>
                      <a:pt x="1958" y="6302"/>
                    </a:cubicBezTo>
                    <a:cubicBezTo>
                      <a:pt x="2562" y="6724"/>
                      <a:pt x="3255" y="6927"/>
                      <a:pt x="3941" y="6927"/>
                    </a:cubicBezTo>
                    <a:cubicBezTo>
                      <a:pt x="5034" y="6927"/>
                      <a:pt x="6109" y="6412"/>
                      <a:pt x="6782" y="5449"/>
                    </a:cubicBezTo>
                    <a:cubicBezTo>
                      <a:pt x="7876" y="3881"/>
                      <a:pt x="7487" y="1720"/>
                      <a:pt x="5919" y="625"/>
                    </a:cubicBezTo>
                    <a:cubicBezTo>
                      <a:pt x="5315" y="203"/>
                      <a:pt x="4624" y="1"/>
                      <a:pt x="39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7250102" y="3865769"/>
                <a:ext cx="588895" cy="561258"/>
              </a:xfrm>
              <a:custGeom>
                <a:avLst/>
                <a:gdLst/>
                <a:ahLst/>
                <a:cxnLst/>
                <a:rect l="l" t="t" r="r" b="b"/>
                <a:pathLst>
                  <a:path w="7394" h="7047" extrusionOk="0">
                    <a:moveTo>
                      <a:pt x="3778" y="113"/>
                    </a:moveTo>
                    <a:cubicBezTo>
                      <a:pt x="5427" y="113"/>
                      <a:pt x="6874" y="1322"/>
                      <a:pt x="7134" y="3001"/>
                    </a:cubicBezTo>
                    <a:cubicBezTo>
                      <a:pt x="7273" y="3901"/>
                      <a:pt x="7051" y="4801"/>
                      <a:pt x="6513" y="5534"/>
                    </a:cubicBezTo>
                    <a:cubicBezTo>
                      <a:pt x="5975" y="6267"/>
                      <a:pt x="5186" y="6749"/>
                      <a:pt x="4286" y="6888"/>
                    </a:cubicBezTo>
                    <a:cubicBezTo>
                      <a:pt x="4111" y="6916"/>
                      <a:pt x="3936" y="6929"/>
                      <a:pt x="3764" y="6929"/>
                    </a:cubicBezTo>
                    <a:cubicBezTo>
                      <a:pt x="2114" y="6929"/>
                      <a:pt x="661" y="5720"/>
                      <a:pt x="409" y="4040"/>
                    </a:cubicBezTo>
                    <a:cubicBezTo>
                      <a:pt x="121" y="2185"/>
                      <a:pt x="1401" y="441"/>
                      <a:pt x="3256" y="153"/>
                    </a:cubicBezTo>
                    <a:cubicBezTo>
                      <a:pt x="3432" y="126"/>
                      <a:pt x="3606" y="113"/>
                      <a:pt x="3778" y="113"/>
                    </a:cubicBezTo>
                    <a:close/>
                    <a:moveTo>
                      <a:pt x="3777" y="1"/>
                    </a:moveTo>
                    <a:cubicBezTo>
                      <a:pt x="3599" y="1"/>
                      <a:pt x="3419" y="14"/>
                      <a:pt x="3238" y="42"/>
                    </a:cubicBezTo>
                    <a:cubicBezTo>
                      <a:pt x="1318" y="339"/>
                      <a:pt x="0" y="2139"/>
                      <a:pt x="288" y="4059"/>
                    </a:cubicBezTo>
                    <a:cubicBezTo>
                      <a:pt x="557" y="5794"/>
                      <a:pt x="2060" y="7046"/>
                      <a:pt x="3767" y="7046"/>
                    </a:cubicBezTo>
                    <a:cubicBezTo>
                      <a:pt x="3943" y="7046"/>
                      <a:pt x="4128" y="7027"/>
                      <a:pt x="4305" y="7000"/>
                    </a:cubicBezTo>
                    <a:cubicBezTo>
                      <a:pt x="5232" y="6861"/>
                      <a:pt x="6049" y="6360"/>
                      <a:pt x="6605" y="5608"/>
                    </a:cubicBezTo>
                    <a:cubicBezTo>
                      <a:pt x="7171" y="4847"/>
                      <a:pt x="7394" y="3920"/>
                      <a:pt x="7255" y="2983"/>
                    </a:cubicBezTo>
                    <a:cubicBezTo>
                      <a:pt x="6986" y="1252"/>
                      <a:pt x="5484" y="1"/>
                      <a:pt x="3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7643863" y="3925423"/>
                <a:ext cx="134600" cy="135078"/>
              </a:xfrm>
              <a:custGeom>
                <a:avLst/>
                <a:gdLst/>
                <a:ahLst/>
                <a:cxnLst/>
                <a:rect l="l" t="t" r="r" b="b"/>
                <a:pathLst>
                  <a:path w="1690" h="1696" extrusionOk="0">
                    <a:moveTo>
                      <a:pt x="105" y="0"/>
                    </a:moveTo>
                    <a:cubicBezTo>
                      <a:pt x="71" y="0"/>
                      <a:pt x="42" y="19"/>
                      <a:pt x="29" y="54"/>
                    </a:cubicBezTo>
                    <a:cubicBezTo>
                      <a:pt x="1" y="100"/>
                      <a:pt x="19" y="147"/>
                      <a:pt x="66" y="165"/>
                    </a:cubicBezTo>
                    <a:cubicBezTo>
                      <a:pt x="715" y="471"/>
                      <a:pt x="1225" y="991"/>
                      <a:pt x="1513" y="1649"/>
                    </a:cubicBezTo>
                    <a:cubicBezTo>
                      <a:pt x="1531" y="1677"/>
                      <a:pt x="1559" y="1696"/>
                      <a:pt x="1596" y="1696"/>
                    </a:cubicBezTo>
                    <a:cubicBezTo>
                      <a:pt x="1606" y="1696"/>
                      <a:pt x="1615" y="1696"/>
                      <a:pt x="1624" y="1687"/>
                    </a:cubicBezTo>
                    <a:cubicBezTo>
                      <a:pt x="1671" y="1668"/>
                      <a:pt x="1689" y="1622"/>
                      <a:pt x="1671" y="1575"/>
                    </a:cubicBezTo>
                    <a:cubicBezTo>
                      <a:pt x="1365" y="879"/>
                      <a:pt x="826" y="332"/>
                      <a:pt x="140" y="7"/>
                    </a:cubicBezTo>
                    <a:cubicBezTo>
                      <a:pt x="128" y="3"/>
                      <a:pt x="116" y="0"/>
                      <a:pt x="1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7895061" y="4209673"/>
                <a:ext cx="304483" cy="38548"/>
              </a:xfrm>
              <a:custGeom>
                <a:avLst/>
                <a:gdLst/>
                <a:ahLst/>
                <a:cxnLst/>
                <a:rect l="l" t="t" r="r" b="b"/>
                <a:pathLst>
                  <a:path w="3823" h="484" extrusionOk="0">
                    <a:moveTo>
                      <a:pt x="1" y="1"/>
                    </a:moveTo>
                    <a:lnTo>
                      <a:pt x="1" y="483"/>
                    </a:lnTo>
                    <a:lnTo>
                      <a:pt x="3823" y="483"/>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a:off x="7890681" y="4205293"/>
                <a:ext cx="314040" cy="48106"/>
              </a:xfrm>
              <a:custGeom>
                <a:avLst/>
                <a:gdLst/>
                <a:ahLst/>
                <a:cxnLst/>
                <a:rect l="l" t="t" r="r" b="b"/>
                <a:pathLst>
                  <a:path w="3943" h="604" extrusionOk="0">
                    <a:moveTo>
                      <a:pt x="3822" y="111"/>
                    </a:moveTo>
                    <a:lnTo>
                      <a:pt x="3822" y="482"/>
                    </a:lnTo>
                    <a:lnTo>
                      <a:pt x="121" y="482"/>
                    </a:lnTo>
                    <a:lnTo>
                      <a:pt x="121" y="111"/>
                    </a:lnTo>
                    <a:close/>
                    <a:moveTo>
                      <a:pt x="56" y="0"/>
                    </a:moveTo>
                    <a:cubicBezTo>
                      <a:pt x="28" y="0"/>
                      <a:pt x="0" y="19"/>
                      <a:pt x="0" y="56"/>
                    </a:cubicBezTo>
                    <a:lnTo>
                      <a:pt x="0" y="547"/>
                    </a:lnTo>
                    <a:cubicBezTo>
                      <a:pt x="0" y="557"/>
                      <a:pt x="10" y="575"/>
                      <a:pt x="19" y="584"/>
                    </a:cubicBezTo>
                    <a:cubicBezTo>
                      <a:pt x="28" y="594"/>
                      <a:pt x="47" y="603"/>
                      <a:pt x="56" y="603"/>
                    </a:cubicBezTo>
                    <a:lnTo>
                      <a:pt x="3878" y="603"/>
                    </a:lnTo>
                    <a:cubicBezTo>
                      <a:pt x="3915" y="603"/>
                      <a:pt x="3943" y="575"/>
                      <a:pt x="3943" y="547"/>
                    </a:cubicBezTo>
                    <a:lnTo>
                      <a:pt x="3943" y="56"/>
                    </a:lnTo>
                    <a:cubicBezTo>
                      <a:pt x="3943" y="37"/>
                      <a:pt x="3934" y="19"/>
                      <a:pt x="3924" y="9"/>
                    </a:cubicBezTo>
                    <a:cubicBezTo>
                      <a:pt x="3915" y="0"/>
                      <a:pt x="389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a:off x="7895061" y="4136560"/>
                <a:ext cx="175219" cy="25885"/>
              </a:xfrm>
              <a:custGeom>
                <a:avLst/>
                <a:gdLst/>
                <a:ahLst/>
                <a:cxnLst/>
                <a:rect l="l" t="t" r="r" b="b"/>
                <a:pathLst>
                  <a:path w="2200" h="325" extrusionOk="0">
                    <a:moveTo>
                      <a:pt x="1" y="0"/>
                    </a:moveTo>
                    <a:lnTo>
                      <a:pt x="1" y="325"/>
                    </a:lnTo>
                    <a:lnTo>
                      <a:pt x="2199" y="325"/>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a:off x="7890681" y="4132100"/>
                <a:ext cx="184060" cy="34805"/>
              </a:xfrm>
              <a:custGeom>
                <a:avLst/>
                <a:gdLst/>
                <a:ahLst/>
                <a:cxnLst/>
                <a:rect l="l" t="t" r="r" b="b"/>
                <a:pathLst>
                  <a:path w="2311" h="437" extrusionOk="0">
                    <a:moveTo>
                      <a:pt x="2199" y="121"/>
                    </a:moveTo>
                    <a:lnTo>
                      <a:pt x="2199" y="316"/>
                    </a:lnTo>
                    <a:lnTo>
                      <a:pt x="121" y="316"/>
                    </a:lnTo>
                    <a:lnTo>
                      <a:pt x="121" y="121"/>
                    </a:lnTo>
                    <a:close/>
                    <a:moveTo>
                      <a:pt x="56" y="1"/>
                    </a:moveTo>
                    <a:cubicBezTo>
                      <a:pt x="47" y="1"/>
                      <a:pt x="28" y="10"/>
                      <a:pt x="19" y="19"/>
                    </a:cubicBezTo>
                    <a:cubicBezTo>
                      <a:pt x="10" y="28"/>
                      <a:pt x="0" y="47"/>
                      <a:pt x="0" y="56"/>
                    </a:cubicBezTo>
                    <a:lnTo>
                      <a:pt x="0" y="381"/>
                    </a:lnTo>
                    <a:cubicBezTo>
                      <a:pt x="0" y="409"/>
                      <a:pt x="28" y="437"/>
                      <a:pt x="56" y="437"/>
                    </a:cubicBezTo>
                    <a:lnTo>
                      <a:pt x="2254" y="437"/>
                    </a:lnTo>
                    <a:cubicBezTo>
                      <a:pt x="2273" y="437"/>
                      <a:pt x="2282" y="427"/>
                      <a:pt x="2292" y="418"/>
                    </a:cubicBezTo>
                    <a:cubicBezTo>
                      <a:pt x="2310" y="409"/>
                      <a:pt x="2310" y="390"/>
                      <a:pt x="2310" y="381"/>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7895061" y="4064163"/>
                <a:ext cx="175219" cy="25168"/>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7890681" y="4059703"/>
                <a:ext cx="184060" cy="34805"/>
              </a:xfrm>
              <a:custGeom>
                <a:avLst/>
                <a:gdLst/>
                <a:ahLst/>
                <a:cxnLst/>
                <a:rect l="l" t="t" r="r" b="b"/>
                <a:pathLst>
                  <a:path w="2311" h="437" extrusionOk="0">
                    <a:moveTo>
                      <a:pt x="2199" y="112"/>
                    </a:moveTo>
                    <a:lnTo>
                      <a:pt x="2199" y="316"/>
                    </a:lnTo>
                    <a:lnTo>
                      <a:pt x="121" y="316"/>
                    </a:lnTo>
                    <a:lnTo>
                      <a:pt x="121" y="112"/>
                    </a:lnTo>
                    <a:close/>
                    <a:moveTo>
                      <a:pt x="56" y="1"/>
                    </a:moveTo>
                    <a:cubicBezTo>
                      <a:pt x="47" y="1"/>
                      <a:pt x="28" y="10"/>
                      <a:pt x="19" y="19"/>
                    </a:cubicBezTo>
                    <a:cubicBezTo>
                      <a:pt x="10" y="28"/>
                      <a:pt x="0" y="38"/>
                      <a:pt x="0" y="56"/>
                    </a:cubicBezTo>
                    <a:lnTo>
                      <a:pt x="0" y="372"/>
                    </a:lnTo>
                    <a:cubicBezTo>
                      <a:pt x="0" y="409"/>
                      <a:pt x="28" y="437"/>
                      <a:pt x="56" y="437"/>
                    </a:cubicBezTo>
                    <a:lnTo>
                      <a:pt x="2254" y="437"/>
                    </a:lnTo>
                    <a:cubicBezTo>
                      <a:pt x="2273" y="437"/>
                      <a:pt x="2282" y="427"/>
                      <a:pt x="2292" y="418"/>
                    </a:cubicBezTo>
                    <a:cubicBezTo>
                      <a:pt x="2310" y="409"/>
                      <a:pt x="2310" y="390"/>
                      <a:pt x="2310" y="372"/>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7475415" y="3969546"/>
                <a:ext cx="156025" cy="115326"/>
              </a:xfrm>
              <a:custGeom>
                <a:avLst/>
                <a:gdLst/>
                <a:ahLst/>
                <a:cxnLst/>
                <a:rect l="l" t="t" r="r" b="b"/>
                <a:pathLst>
                  <a:path w="1959" h="1448" extrusionOk="0">
                    <a:moveTo>
                      <a:pt x="975" y="1"/>
                    </a:moveTo>
                    <a:cubicBezTo>
                      <a:pt x="437" y="1"/>
                      <a:pt x="1" y="437"/>
                      <a:pt x="1" y="975"/>
                    </a:cubicBezTo>
                    <a:lnTo>
                      <a:pt x="1" y="1448"/>
                    </a:lnTo>
                    <a:lnTo>
                      <a:pt x="353" y="1448"/>
                    </a:lnTo>
                    <a:lnTo>
                      <a:pt x="353" y="975"/>
                    </a:lnTo>
                    <a:cubicBezTo>
                      <a:pt x="353" y="632"/>
                      <a:pt x="641" y="353"/>
                      <a:pt x="984" y="353"/>
                    </a:cubicBezTo>
                    <a:cubicBezTo>
                      <a:pt x="1327" y="353"/>
                      <a:pt x="1606" y="632"/>
                      <a:pt x="1606" y="975"/>
                    </a:cubicBezTo>
                    <a:lnTo>
                      <a:pt x="1606" y="1448"/>
                    </a:lnTo>
                    <a:lnTo>
                      <a:pt x="1958" y="1448"/>
                    </a:lnTo>
                    <a:lnTo>
                      <a:pt x="1958" y="975"/>
                    </a:lnTo>
                    <a:cubicBezTo>
                      <a:pt x="1958" y="437"/>
                      <a:pt x="1513" y="1"/>
                      <a:pt x="9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9"/>
              <p:cNvSpPr/>
              <p:nvPr/>
            </p:nvSpPr>
            <p:spPr>
              <a:xfrm>
                <a:off x="7471035" y="3964369"/>
                <a:ext cx="164786" cy="125680"/>
              </a:xfrm>
              <a:custGeom>
                <a:avLst/>
                <a:gdLst/>
                <a:ahLst/>
                <a:cxnLst/>
                <a:rect l="l" t="t" r="r" b="b"/>
                <a:pathLst>
                  <a:path w="2069" h="1578" extrusionOk="0">
                    <a:moveTo>
                      <a:pt x="1039" y="121"/>
                    </a:moveTo>
                    <a:cubicBezTo>
                      <a:pt x="1540" y="121"/>
                      <a:pt x="1948" y="530"/>
                      <a:pt x="1948" y="1040"/>
                    </a:cubicBezTo>
                    <a:lnTo>
                      <a:pt x="1948" y="1457"/>
                    </a:lnTo>
                    <a:lnTo>
                      <a:pt x="1716" y="1457"/>
                    </a:lnTo>
                    <a:lnTo>
                      <a:pt x="1716" y="1040"/>
                    </a:lnTo>
                    <a:cubicBezTo>
                      <a:pt x="1716" y="660"/>
                      <a:pt x="1410" y="353"/>
                      <a:pt x="1030" y="353"/>
                    </a:cubicBezTo>
                    <a:cubicBezTo>
                      <a:pt x="659" y="353"/>
                      <a:pt x="353" y="660"/>
                      <a:pt x="353" y="1040"/>
                    </a:cubicBezTo>
                    <a:lnTo>
                      <a:pt x="353" y="1457"/>
                    </a:lnTo>
                    <a:lnTo>
                      <a:pt x="121" y="1457"/>
                    </a:lnTo>
                    <a:lnTo>
                      <a:pt x="121" y="1040"/>
                    </a:lnTo>
                    <a:cubicBezTo>
                      <a:pt x="121" y="530"/>
                      <a:pt x="529" y="121"/>
                      <a:pt x="1039" y="121"/>
                    </a:cubicBezTo>
                    <a:close/>
                    <a:moveTo>
                      <a:pt x="1039" y="1"/>
                    </a:moveTo>
                    <a:cubicBezTo>
                      <a:pt x="464" y="1"/>
                      <a:pt x="0" y="465"/>
                      <a:pt x="0" y="1040"/>
                    </a:cubicBezTo>
                    <a:lnTo>
                      <a:pt x="0" y="1513"/>
                    </a:lnTo>
                    <a:cubicBezTo>
                      <a:pt x="0" y="1550"/>
                      <a:pt x="28" y="1578"/>
                      <a:pt x="65" y="1578"/>
                    </a:cubicBezTo>
                    <a:lnTo>
                      <a:pt x="418" y="1578"/>
                    </a:lnTo>
                    <a:cubicBezTo>
                      <a:pt x="445" y="1578"/>
                      <a:pt x="473" y="1550"/>
                      <a:pt x="473" y="1513"/>
                    </a:cubicBezTo>
                    <a:lnTo>
                      <a:pt x="473" y="1040"/>
                    </a:lnTo>
                    <a:cubicBezTo>
                      <a:pt x="473" y="724"/>
                      <a:pt x="724" y="474"/>
                      <a:pt x="1039" y="474"/>
                    </a:cubicBezTo>
                    <a:cubicBezTo>
                      <a:pt x="1345" y="474"/>
                      <a:pt x="1605" y="724"/>
                      <a:pt x="1605" y="1040"/>
                    </a:cubicBezTo>
                    <a:lnTo>
                      <a:pt x="1605" y="1513"/>
                    </a:lnTo>
                    <a:cubicBezTo>
                      <a:pt x="1605" y="1550"/>
                      <a:pt x="1624" y="1578"/>
                      <a:pt x="1661" y="1578"/>
                    </a:cubicBezTo>
                    <a:lnTo>
                      <a:pt x="2013" y="1578"/>
                    </a:lnTo>
                    <a:cubicBezTo>
                      <a:pt x="2041" y="1578"/>
                      <a:pt x="2069" y="1550"/>
                      <a:pt x="2069" y="1513"/>
                    </a:cubicBezTo>
                    <a:lnTo>
                      <a:pt x="2069" y="1040"/>
                    </a:lnTo>
                    <a:cubicBezTo>
                      <a:pt x="2069" y="465"/>
                      <a:pt x="1605"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a:off x="7437744" y="4085587"/>
                <a:ext cx="231369" cy="192900"/>
              </a:xfrm>
              <a:custGeom>
                <a:avLst/>
                <a:gdLst/>
                <a:ahLst/>
                <a:cxnLst/>
                <a:rect l="l" t="t" r="r" b="b"/>
                <a:pathLst>
                  <a:path w="2905" h="2422" extrusionOk="0">
                    <a:moveTo>
                      <a:pt x="84" y="0"/>
                    </a:moveTo>
                    <a:cubicBezTo>
                      <a:pt x="38" y="0"/>
                      <a:pt x="10" y="37"/>
                      <a:pt x="10" y="74"/>
                    </a:cubicBezTo>
                    <a:lnTo>
                      <a:pt x="10" y="2347"/>
                    </a:lnTo>
                    <a:cubicBezTo>
                      <a:pt x="1" y="2384"/>
                      <a:pt x="38" y="2421"/>
                      <a:pt x="84" y="2421"/>
                    </a:cubicBezTo>
                    <a:lnTo>
                      <a:pt x="2821" y="2421"/>
                    </a:lnTo>
                    <a:cubicBezTo>
                      <a:pt x="2867" y="2421"/>
                      <a:pt x="2904" y="2384"/>
                      <a:pt x="2904" y="2347"/>
                    </a:cubicBezTo>
                    <a:lnTo>
                      <a:pt x="2904" y="74"/>
                    </a:lnTo>
                    <a:cubicBezTo>
                      <a:pt x="2904" y="37"/>
                      <a:pt x="2867" y="0"/>
                      <a:pt x="2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7433283" y="4080411"/>
                <a:ext cx="240209" cy="202537"/>
              </a:xfrm>
              <a:custGeom>
                <a:avLst/>
                <a:gdLst/>
                <a:ahLst/>
                <a:cxnLst/>
                <a:rect l="l" t="t" r="r" b="b"/>
                <a:pathLst>
                  <a:path w="3016" h="2543" extrusionOk="0">
                    <a:moveTo>
                      <a:pt x="2877" y="121"/>
                    </a:moveTo>
                    <a:cubicBezTo>
                      <a:pt x="2895" y="121"/>
                      <a:pt x="2905" y="130"/>
                      <a:pt x="2905" y="139"/>
                    </a:cubicBezTo>
                    <a:lnTo>
                      <a:pt x="2905" y="2412"/>
                    </a:lnTo>
                    <a:cubicBezTo>
                      <a:pt x="2905" y="2421"/>
                      <a:pt x="2886" y="2431"/>
                      <a:pt x="2877" y="2431"/>
                    </a:cubicBezTo>
                    <a:lnTo>
                      <a:pt x="140" y="2431"/>
                    </a:lnTo>
                    <a:cubicBezTo>
                      <a:pt x="131" y="2431"/>
                      <a:pt x="122" y="2421"/>
                      <a:pt x="122" y="2412"/>
                    </a:cubicBezTo>
                    <a:lnTo>
                      <a:pt x="122" y="139"/>
                    </a:lnTo>
                    <a:cubicBezTo>
                      <a:pt x="122" y="130"/>
                      <a:pt x="131" y="121"/>
                      <a:pt x="140" y="121"/>
                    </a:cubicBezTo>
                    <a:close/>
                    <a:moveTo>
                      <a:pt x="140" y="0"/>
                    </a:moveTo>
                    <a:cubicBezTo>
                      <a:pt x="66" y="0"/>
                      <a:pt x="1" y="65"/>
                      <a:pt x="1" y="139"/>
                    </a:cubicBezTo>
                    <a:lnTo>
                      <a:pt x="1" y="2412"/>
                    </a:lnTo>
                    <a:cubicBezTo>
                      <a:pt x="1" y="2486"/>
                      <a:pt x="66" y="2542"/>
                      <a:pt x="140" y="2542"/>
                    </a:cubicBezTo>
                    <a:lnTo>
                      <a:pt x="2877" y="2542"/>
                    </a:lnTo>
                    <a:cubicBezTo>
                      <a:pt x="2951" y="2542"/>
                      <a:pt x="3016" y="2486"/>
                      <a:pt x="3016" y="2412"/>
                    </a:cubicBezTo>
                    <a:lnTo>
                      <a:pt x="3016" y="139"/>
                    </a:lnTo>
                    <a:cubicBezTo>
                      <a:pt x="3016" y="65"/>
                      <a:pt x="2951" y="0"/>
                      <a:pt x="2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7532361" y="4141737"/>
                <a:ext cx="42132" cy="80601"/>
              </a:xfrm>
              <a:custGeom>
                <a:avLst/>
                <a:gdLst/>
                <a:ahLst/>
                <a:cxnLst/>
                <a:rect l="l" t="t" r="r" b="b"/>
                <a:pathLst>
                  <a:path w="529" h="1012" extrusionOk="0">
                    <a:moveTo>
                      <a:pt x="269" y="0"/>
                    </a:moveTo>
                    <a:cubicBezTo>
                      <a:pt x="121" y="0"/>
                      <a:pt x="0" y="121"/>
                      <a:pt x="0" y="269"/>
                    </a:cubicBezTo>
                    <a:cubicBezTo>
                      <a:pt x="0" y="371"/>
                      <a:pt x="56" y="464"/>
                      <a:pt x="148" y="510"/>
                    </a:cubicBezTo>
                    <a:lnTo>
                      <a:pt x="37" y="900"/>
                    </a:lnTo>
                    <a:cubicBezTo>
                      <a:pt x="28" y="956"/>
                      <a:pt x="65" y="1011"/>
                      <a:pt x="121" y="1011"/>
                    </a:cubicBezTo>
                    <a:lnTo>
                      <a:pt x="427" y="1011"/>
                    </a:lnTo>
                    <a:cubicBezTo>
                      <a:pt x="482" y="1011"/>
                      <a:pt x="520" y="956"/>
                      <a:pt x="510" y="900"/>
                    </a:cubicBezTo>
                    <a:lnTo>
                      <a:pt x="390" y="501"/>
                    </a:lnTo>
                    <a:cubicBezTo>
                      <a:pt x="473" y="455"/>
                      <a:pt x="529" y="371"/>
                      <a:pt x="529" y="269"/>
                    </a:cubicBezTo>
                    <a:cubicBezTo>
                      <a:pt x="529" y="121"/>
                      <a:pt x="417"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7527901" y="4137277"/>
                <a:ext cx="51769" cy="89521"/>
              </a:xfrm>
              <a:custGeom>
                <a:avLst/>
                <a:gdLst/>
                <a:ahLst/>
                <a:cxnLst/>
                <a:rect l="l" t="t" r="r" b="b"/>
                <a:pathLst>
                  <a:path w="650" h="1124" extrusionOk="0">
                    <a:moveTo>
                      <a:pt x="325" y="121"/>
                    </a:moveTo>
                    <a:cubicBezTo>
                      <a:pt x="436" y="121"/>
                      <a:pt x="529" y="214"/>
                      <a:pt x="529" y="325"/>
                    </a:cubicBezTo>
                    <a:cubicBezTo>
                      <a:pt x="529" y="399"/>
                      <a:pt x="492" y="474"/>
                      <a:pt x="418" y="511"/>
                    </a:cubicBezTo>
                    <a:cubicBezTo>
                      <a:pt x="399" y="520"/>
                      <a:pt x="390" y="548"/>
                      <a:pt x="390" y="576"/>
                    </a:cubicBezTo>
                    <a:lnTo>
                      <a:pt x="511" y="975"/>
                    </a:lnTo>
                    <a:cubicBezTo>
                      <a:pt x="511" y="984"/>
                      <a:pt x="501" y="993"/>
                      <a:pt x="501" y="993"/>
                    </a:cubicBezTo>
                    <a:cubicBezTo>
                      <a:pt x="501" y="1002"/>
                      <a:pt x="492" y="1002"/>
                      <a:pt x="483" y="1002"/>
                    </a:cubicBezTo>
                    <a:lnTo>
                      <a:pt x="177" y="1002"/>
                    </a:lnTo>
                    <a:cubicBezTo>
                      <a:pt x="158" y="1002"/>
                      <a:pt x="158" y="1002"/>
                      <a:pt x="158" y="993"/>
                    </a:cubicBezTo>
                    <a:cubicBezTo>
                      <a:pt x="149" y="993"/>
                      <a:pt x="149" y="984"/>
                      <a:pt x="149" y="975"/>
                    </a:cubicBezTo>
                    <a:lnTo>
                      <a:pt x="260" y="576"/>
                    </a:lnTo>
                    <a:cubicBezTo>
                      <a:pt x="269" y="548"/>
                      <a:pt x="260" y="520"/>
                      <a:pt x="232" y="511"/>
                    </a:cubicBezTo>
                    <a:cubicBezTo>
                      <a:pt x="158" y="474"/>
                      <a:pt x="112" y="409"/>
                      <a:pt x="112" y="325"/>
                    </a:cubicBezTo>
                    <a:cubicBezTo>
                      <a:pt x="112" y="214"/>
                      <a:pt x="204" y="121"/>
                      <a:pt x="325" y="121"/>
                    </a:cubicBezTo>
                    <a:close/>
                    <a:moveTo>
                      <a:pt x="325" y="1"/>
                    </a:moveTo>
                    <a:cubicBezTo>
                      <a:pt x="140" y="1"/>
                      <a:pt x="0" y="149"/>
                      <a:pt x="0" y="325"/>
                    </a:cubicBezTo>
                    <a:cubicBezTo>
                      <a:pt x="0" y="427"/>
                      <a:pt x="47" y="529"/>
                      <a:pt x="140" y="594"/>
                    </a:cubicBezTo>
                    <a:lnTo>
                      <a:pt x="37" y="947"/>
                    </a:lnTo>
                    <a:cubicBezTo>
                      <a:pt x="28" y="984"/>
                      <a:pt x="28" y="1030"/>
                      <a:pt x="56" y="1067"/>
                    </a:cubicBezTo>
                    <a:cubicBezTo>
                      <a:pt x="84" y="1105"/>
                      <a:pt x="130" y="1123"/>
                      <a:pt x="167" y="1123"/>
                    </a:cubicBezTo>
                    <a:lnTo>
                      <a:pt x="483" y="1123"/>
                    </a:lnTo>
                    <a:cubicBezTo>
                      <a:pt x="529" y="1123"/>
                      <a:pt x="566" y="1105"/>
                      <a:pt x="594" y="1067"/>
                    </a:cubicBezTo>
                    <a:cubicBezTo>
                      <a:pt x="622" y="1030"/>
                      <a:pt x="631" y="984"/>
                      <a:pt x="613" y="947"/>
                    </a:cubicBezTo>
                    <a:lnTo>
                      <a:pt x="520" y="585"/>
                    </a:lnTo>
                    <a:cubicBezTo>
                      <a:pt x="594" y="520"/>
                      <a:pt x="650" y="427"/>
                      <a:pt x="650" y="325"/>
                    </a:cubicBezTo>
                    <a:cubicBezTo>
                      <a:pt x="65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19"/>
            <p:cNvGrpSpPr/>
            <p:nvPr/>
          </p:nvGrpSpPr>
          <p:grpSpPr>
            <a:xfrm flipH="1">
              <a:off x="3725955" y="3512636"/>
              <a:ext cx="1329443" cy="916475"/>
              <a:chOff x="713230" y="2963286"/>
              <a:chExt cx="1329443" cy="916475"/>
            </a:xfrm>
          </p:grpSpPr>
          <p:sp>
            <p:nvSpPr>
              <p:cNvPr id="472" name="Google Shape;472;p19"/>
              <p:cNvSpPr/>
              <p:nvPr/>
            </p:nvSpPr>
            <p:spPr>
              <a:xfrm>
                <a:off x="803044" y="2963286"/>
                <a:ext cx="9516" cy="59929"/>
              </a:xfrm>
              <a:custGeom>
                <a:avLst/>
                <a:gdLst/>
                <a:ahLst/>
                <a:cxnLst/>
                <a:rect l="l" t="t" r="r" b="b"/>
                <a:pathLst>
                  <a:path w="121" h="762" extrusionOk="0">
                    <a:moveTo>
                      <a:pt x="56" y="1"/>
                    </a:moveTo>
                    <a:cubicBezTo>
                      <a:pt x="28" y="1"/>
                      <a:pt x="0" y="28"/>
                      <a:pt x="0" y="56"/>
                    </a:cubicBezTo>
                    <a:lnTo>
                      <a:pt x="0" y="696"/>
                    </a:lnTo>
                    <a:cubicBezTo>
                      <a:pt x="0" y="734"/>
                      <a:pt x="28" y="761"/>
                      <a:pt x="56" y="761"/>
                    </a:cubicBezTo>
                    <a:cubicBezTo>
                      <a:pt x="93" y="761"/>
                      <a:pt x="121" y="734"/>
                      <a:pt x="121" y="696"/>
                    </a:cubicBezTo>
                    <a:lnTo>
                      <a:pt x="121" y="56"/>
                    </a:lnTo>
                    <a:cubicBezTo>
                      <a:pt x="121" y="28"/>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803044" y="3093131"/>
                <a:ext cx="9516" cy="59222"/>
              </a:xfrm>
              <a:custGeom>
                <a:avLst/>
                <a:gdLst/>
                <a:ahLst/>
                <a:cxnLst/>
                <a:rect l="l" t="t" r="r" b="b"/>
                <a:pathLst>
                  <a:path w="121" h="753" extrusionOk="0">
                    <a:moveTo>
                      <a:pt x="56" y="1"/>
                    </a:moveTo>
                    <a:cubicBezTo>
                      <a:pt x="28" y="1"/>
                      <a:pt x="0" y="19"/>
                      <a:pt x="0" y="57"/>
                    </a:cubicBezTo>
                    <a:lnTo>
                      <a:pt x="0" y="697"/>
                    </a:lnTo>
                    <a:cubicBezTo>
                      <a:pt x="0" y="724"/>
                      <a:pt x="28" y="752"/>
                      <a:pt x="56" y="752"/>
                    </a:cubicBezTo>
                    <a:cubicBezTo>
                      <a:pt x="93" y="752"/>
                      <a:pt x="121" y="724"/>
                      <a:pt x="121" y="697"/>
                    </a:cubicBezTo>
                    <a:lnTo>
                      <a:pt x="121" y="57"/>
                    </a:lnTo>
                    <a:cubicBezTo>
                      <a:pt x="121" y="19"/>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842367" y="3053021"/>
                <a:ext cx="59929" cy="9595"/>
              </a:xfrm>
              <a:custGeom>
                <a:avLst/>
                <a:gdLst/>
                <a:ahLst/>
                <a:cxnLst/>
                <a:rect l="l" t="t" r="r" b="b"/>
                <a:pathLst>
                  <a:path w="762" h="122" extrusionOk="0">
                    <a:moveTo>
                      <a:pt x="66" y="1"/>
                    </a:moveTo>
                    <a:cubicBezTo>
                      <a:pt x="29" y="1"/>
                      <a:pt x="1" y="29"/>
                      <a:pt x="1" y="66"/>
                    </a:cubicBezTo>
                    <a:cubicBezTo>
                      <a:pt x="1" y="93"/>
                      <a:pt x="29" y="121"/>
                      <a:pt x="66" y="121"/>
                    </a:cubicBezTo>
                    <a:lnTo>
                      <a:pt x="706" y="121"/>
                    </a:lnTo>
                    <a:cubicBezTo>
                      <a:pt x="734" y="121"/>
                      <a:pt x="762" y="93"/>
                      <a:pt x="762" y="66"/>
                    </a:cubicBezTo>
                    <a:cubicBezTo>
                      <a:pt x="762" y="29"/>
                      <a:pt x="734" y="1"/>
                      <a:pt x="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a:off x="713230" y="3053021"/>
                <a:ext cx="59222" cy="9595"/>
              </a:xfrm>
              <a:custGeom>
                <a:avLst/>
                <a:gdLst/>
                <a:ahLst/>
                <a:cxnLst/>
                <a:rect l="l" t="t" r="r" b="b"/>
                <a:pathLst>
                  <a:path w="753" h="122" extrusionOk="0">
                    <a:moveTo>
                      <a:pt x="57" y="1"/>
                    </a:moveTo>
                    <a:cubicBezTo>
                      <a:pt x="29" y="1"/>
                      <a:pt x="1" y="29"/>
                      <a:pt x="1" y="66"/>
                    </a:cubicBezTo>
                    <a:cubicBezTo>
                      <a:pt x="1" y="93"/>
                      <a:pt x="29" y="121"/>
                      <a:pt x="57" y="121"/>
                    </a:cubicBezTo>
                    <a:lnTo>
                      <a:pt x="697" y="121"/>
                    </a:lnTo>
                    <a:cubicBezTo>
                      <a:pt x="734" y="121"/>
                      <a:pt x="752" y="93"/>
                      <a:pt x="752" y="66"/>
                    </a:cubicBezTo>
                    <a:cubicBezTo>
                      <a:pt x="752" y="29"/>
                      <a:pt x="734" y="1"/>
                      <a:pt x="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a:off x="743902" y="3085896"/>
                <a:ext cx="35863" cy="35785"/>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738790" y="3081098"/>
                <a:ext cx="46087" cy="44986"/>
              </a:xfrm>
              <a:custGeom>
                <a:avLst/>
                <a:gdLst/>
                <a:ahLst/>
                <a:cxnLst/>
                <a:rect l="l" t="t" r="r" b="b"/>
                <a:pathLst>
                  <a:path w="586" h="572" extrusionOk="0">
                    <a:moveTo>
                      <a:pt x="521" y="1"/>
                    </a:moveTo>
                    <a:cubicBezTo>
                      <a:pt x="506" y="1"/>
                      <a:pt x="492" y="5"/>
                      <a:pt x="483" y="15"/>
                    </a:cubicBezTo>
                    <a:lnTo>
                      <a:pt x="28" y="469"/>
                    </a:lnTo>
                    <a:cubicBezTo>
                      <a:pt x="1" y="497"/>
                      <a:pt x="1" y="534"/>
                      <a:pt x="28" y="553"/>
                    </a:cubicBezTo>
                    <a:cubicBezTo>
                      <a:pt x="38" y="562"/>
                      <a:pt x="47" y="571"/>
                      <a:pt x="66" y="571"/>
                    </a:cubicBezTo>
                    <a:cubicBezTo>
                      <a:pt x="84" y="571"/>
                      <a:pt x="93" y="562"/>
                      <a:pt x="112" y="553"/>
                    </a:cubicBezTo>
                    <a:lnTo>
                      <a:pt x="567" y="98"/>
                    </a:lnTo>
                    <a:cubicBezTo>
                      <a:pt x="585" y="80"/>
                      <a:pt x="585" y="43"/>
                      <a:pt x="567" y="15"/>
                    </a:cubicBezTo>
                    <a:cubicBezTo>
                      <a:pt x="553" y="5"/>
                      <a:pt x="536" y="1"/>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835840" y="2993958"/>
                <a:ext cx="35785" cy="35785"/>
              </a:xfrm>
              <a:custGeom>
                <a:avLst/>
                <a:gdLst/>
                <a:ahLst/>
                <a:cxnLst/>
                <a:rect l="l" t="t" r="r" b="b"/>
                <a:pathLst>
                  <a:path w="455" h="455" extrusionOk="0">
                    <a:moveTo>
                      <a:pt x="0"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830728" y="2989396"/>
                <a:ext cx="46009" cy="45458"/>
              </a:xfrm>
              <a:custGeom>
                <a:avLst/>
                <a:gdLst/>
                <a:ahLst/>
                <a:cxnLst/>
                <a:rect l="l" t="t" r="r" b="b"/>
                <a:pathLst>
                  <a:path w="585" h="578" extrusionOk="0">
                    <a:moveTo>
                      <a:pt x="519" y="0"/>
                    </a:moveTo>
                    <a:cubicBezTo>
                      <a:pt x="504" y="0"/>
                      <a:pt x="488" y="7"/>
                      <a:pt x="474" y="21"/>
                    </a:cubicBezTo>
                    <a:lnTo>
                      <a:pt x="19" y="476"/>
                    </a:lnTo>
                    <a:cubicBezTo>
                      <a:pt x="1" y="494"/>
                      <a:pt x="1" y="531"/>
                      <a:pt x="19" y="559"/>
                    </a:cubicBezTo>
                    <a:cubicBezTo>
                      <a:pt x="28" y="568"/>
                      <a:pt x="47" y="578"/>
                      <a:pt x="65" y="578"/>
                    </a:cubicBezTo>
                    <a:cubicBezTo>
                      <a:pt x="75" y="578"/>
                      <a:pt x="93" y="568"/>
                      <a:pt x="103" y="559"/>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743902" y="2993958"/>
                <a:ext cx="35863" cy="35785"/>
              </a:xfrm>
              <a:custGeom>
                <a:avLst/>
                <a:gdLst/>
                <a:ahLst/>
                <a:cxnLst/>
                <a:rect l="l" t="t" r="r" b="b"/>
                <a:pathLst>
                  <a:path w="456" h="455" extrusionOk="0">
                    <a:moveTo>
                      <a:pt x="1"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738790" y="2989396"/>
                <a:ext cx="46087" cy="45458"/>
              </a:xfrm>
              <a:custGeom>
                <a:avLst/>
                <a:gdLst/>
                <a:ahLst/>
                <a:cxnLst/>
                <a:rect l="l" t="t" r="r" b="b"/>
                <a:pathLst>
                  <a:path w="586" h="578" extrusionOk="0">
                    <a:moveTo>
                      <a:pt x="67" y="0"/>
                    </a:moveTo>
                    <a:cubicBezTo>
                      <a:pt x="52" y="0"/>
                      <a:pt x="38" y="7"/>
                      <a:pt x="28" y="21"/>
                    </a:cubicBezTo>
                    <a:cubicBezTo>
                      <a:pt x="1" y="40"/>
                      <a:pt x="1" y="77"/>
                      <a:pt x="28" y="105"/>
                    </a:cubicBezTo>
                    <a:lnTo>
                      <a:pt x="483" y="559"/>
                    </a:lnTo>
                    <a:cubicBezTo>
                      <a:pt x="492" y="568"/>
                      <a:pt x="502" y="578"/>
                      <a:pt x="520" y="578"/>
                    </a:cubicBezTo>
                    <a:cubicBezTo>
                      <a:pt x="539" y="578"/>
                      <a:pt x="548" y="568"/>
                      <a:pt x="567" y="559"/>
                    </a:cubicBezTo>
                    <a:cubicBezTo>
                      <a:pt x="585" y="531"/>
                      <a:pt x="585" y="494"/>
                      <a:pt x="567" y="476"/>
                    </a:cubicBezTo>
                    <a:lnTo>
                      <a:pt x="112" y="21"/>
                    </a:lnTo>
                    <a:cubicBezTo>
                      <a:pt x="98" y="7"/>
                      <a:pt x="82"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a:off x="835840" y="3085896"/>
                <a:ext cx="35785" cy="35785"/>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a:off x="830728" y="3081098"/>
                <a:ext cx="46009" cy="44986"/>
              </a:xfrm>
              <a:custGeom>
                <a:avLst/>
                <a:gdLst/>
                <a:ahLst/>
                <a:cxnLst/>
                <a:rect l="l" t="t" r="r" b="b"/>
                <a:pathLst>
                  <a:path w="585" h="572" extrusionOk="0">
                    <a:moveTo>
                      <a:pt x="64" y="1"/>
                    </a:moveTo>
                    <a:cubicBezTo>
                      <a:pt x="49" y="1"/>
                      <a:pt x="33" y="5"/>
                      <a:pt x="19" y="15"/>
                    </a:cubicBezTo>
                    <a:cubicBezTo>
                      <a:pt x="1" y="43"/>
                      <a:pt x="1" y="80"/>
                      <a:pt x="19" y="98"/>
                    </a:cubicBezTo>
                    <a:lnTo>
                      <a:pt x="474" y="553"/>
                    </a:lnTo>
                    <a:cubicBezTo>
                      <a:pt x="483" y="562"/>
                      <a:pt x="501" y="571"/>
                      <a:pt x="520" y="571"/>
                    </a:cubicBezTo>
                    <a:cubicBezTo>
                      <a:pt x="529" y="571"/>
                      <a:pt x="548" y="562"/>
                      <a:pt x="557" y="553"/>
                    </a:cubicBezTo>
                    <a:cubicBezTo>
                      <a:pt x="585" y="534"/>
                      <a:pt x="585" y="497"/>
                      <a:pt x="557" y="469"/>
                    </a:cubicBezTo>
                    <a:lnTo>
                      <a:pt x="103" y="15"/>
                    </a:lnTo>
                    <a:cubicBezTo>
                      <a:pt x="93" y="5"/>
                      <a:pt x="79"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a:off x="1099227" y="3149281"/>
                <a:ext cx="70861" cy="71569"/>
              </a:xfrm>
              <a:custGeom>
                <a:avLst/>
                <a:gdLst/>
                <a:ahLst/>
                <a:cxnLst/>
                <a:rect l="l" t="t" r="r" b="b"/>
                <a:pathLst>
                  <a:path w="901" h="910" extrusionOk="0">
                    <a:moveTo>
                      <a:pt x="446" y="121"/>
                    </a:moveTo>
                    <a:cubicBezTo>
                      <a:pt x="631" y="121"/>
                      <a:pt x="789" y="270"/>
                      <a:pt x="789" y="455"/>
                    </a:cubicBezTo>
                    <a:cubicBezTo>
                      <a:pt x="789" y="641"/>
                      <a:pt x="631" y="789"/>
                      <a:pt x="446" y="789"/>
                    </a:cubicBezTo>
                    <a:cubicBezTo>
                      <a:pt x="269" y="789"/>
                      <a:pt x="112" y="641"/>
                      <a:pt x="112" y="455"/>
                    </a:cubicBezTo>
                    <a:cubicBezTo>
                      <a:pt x="112" y="270"/>
                      <a:pt x="269" y="121"/>
                      <a:pt x="446" y="121"/>
                    </a:cubicBezTo>
                    <a:close/>
                    <a:moveTo>
                      <a:pt x="446" y="1"/>
                    </a:moveTo>
                    <a:cubicBezTo>
                      <a:pt x="204" y="1"/>
                      <a:pt x="0" y="205"/>
                      <a:pt x="0" y="455"/>
                    </a:cubicBezTo>
                    <a:cubicBezTo>
                      <a:pt x="0" y="706"/>
                      <a:pt x="204" y="910"/>
                      <a:pt x="446" y="910"/>
                    </a:cubicBezTo>
                    <a:cubicBezTo>
                      <a:pt x="696" y="910"/>
                      <a:pt x="900" y="706"/>
                      <a:pt x="900" y="455"/>
                    </a:cubicBezTo>
                    <a:cubicBezTo>
                      <a:pt x="900" y="205"/>
                      <a:pt x="696" y="1"/>
                      <a:pt x="4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9"/>
              <p:cNvSpPr/>
              <p:nvPr/>
            </p:nvSpPr>
            <p:spPr>
              <a:xfrm>
                <a:off x="822706" y="3648376"/>
                <a:ext cx="300669" cy="38773"/>
              </a:xfrm>
              <a:custGeom>
                <a:avLst/>
                <a:gdLst/>
                <a:ahLst/>
                <a:cxnLst/>
                <a:rect l="l" t="t" r="r" b="b"/>
                <a:pathLst>
                  <a:path w="3823" h="493" extrusionOk="0">
                    <a:moveTo>
                      <a:pt x="0" y="0"/>
                    </a:moveTo>
                    <a:lnTo>
                      <a:pt x="0" y="492"/>
                    </a:lnTo>
                    <a:lnTo>
                      <a:pt x="3822" y="492"/>
                    </a:lnTo>
                    <a:lnTo>
                      <a:pt x="38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a:off x="818302" y="3643972"/>
                <a:ext cx="309478" cy="47503"/>
              </a:xfrm>
              <a:custGeom>
                <a:avLst/>
                <a:gdLst/>
                <a:ahLst/>
                <a:cxnLst/>
                <a:rect l="l" t="t" r="r" b="b"/>
                <a:pathLst>
                  <a:path w="3935" h="604" extrusionOk="0">
                    <a:moveTo>
                      <a:pt x="3823" y="121"/>
                    </a:moveTo>
                    <a:lnTo>
                      <a:pt x="3823" y="492"/>
                    </a:lnTo>
                    <a:lnTo>
                      <a:pt x="112" y="492"/>
                    </a:lnTo>
                    <a:lnTo>
                      <a:pt x="112" y="121"/>
                    </a:lnTo>
                    <a:close/>
                    <a:moveTo>
                      <a:pt x="56" y="1"/>
                    </a:moveTo>
                    <a:cubicBezTo>
                      <a:pt x="38" y="1"/>
                      <a:pt x="29" y="10"/>
                      <a:pt x="10" y="19"/>
                    </a:cubicBezTo>
                    <a:cubicBezTo>
                      <a:pt x="1" y="29"/>
                      <a:pt x="1" y="47"/>
                      <a:pt x="1" y="56"/>
                    </a:cubicBezTo>
                    <a:lnTo>
                      <a:pt x="1" y="548"/>
                    </a:lnTo>
                    <a:cubicBezTo>
                      <a:pt x="1" y="585"/>
                      <a:pt x="19" y="604"/>
                      <a:pt x="56" y="604"/>
                    </a:cubicBezTo>
                    <a:lnTo>
                      <a:pt x="3878" y="604"/>
                    </a:lnTo>
                    <a:cubicBezTo>
                      <a:pt x="3906" y="604"/>
                      <a:pt x="3934" y="585"/>
                      <a:pt x="3934" y="548"/>
                    </a:cubicBezTo>
                    <a:lnTo>
                      <a:pt x="3934" y="56"/>
                    </a:lnTo>
                    <a:cubicBezTo>
                      <a:pt x="3934" y="47"/>
                      <a:pt x="3925" y="29"/>
                      <a:pt x="3916" y="19"/>
                    </a:cubicBezTo>
                    <a:cubicBezTo>
                      <a:pt x="3906" y="10"/>
                      <a:pt x="3888"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9"/>
              <p:cNvSpPr/>
              <p:nvPr/>
            </p:nvSpPr>
            <p:spPr>
              <a:xfrm>
                <a:off x="950349" y="357688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p:nvPr/>
            </p:nvSpPr>
            <p:spPr>
              <a:xfrm>
                <a:off x="946024" y="3572482"/>
                <a:ext cx="181754" cy="33661"/>
              </a:xfrm>
              <a:custGeom>
                <a:avLst/>
                <a:gdLst/>
                <a:ahLst/>
                <a:cxnLst/>
                <a:rect l="l" t="t" r="r" b="b"/>
                <a:pathLst>
                  <a:path w="2311" h="428" extrusionOk="0">
                    <a:moveTo>
                      <a:pt x="2199" y="112"/>
                    </a:moveTo>
                    <a:lnTo>
                      <a:pt x="2199" y="316"/>
                    </a:lnTo>
                    <a:lnTo>
                      <a:pt x="121" y="316"/>
                    </a:lnTo>
                    <a:lnTo>
                      <a:pt x="121" y="112"/>
                    </a:lnTo>
                    <a:close/>
                    <a:moveTo>
                      <a:pt x="56" y="1"/>
                    </a:moveTo>
                    <a:cubicBezTo>
                      <a:pt x="28" y="1"/>
                      <a:pt x="0" y="19"/>
                      <a:pt x="0" y="56"/>
                    </a:cubicBezTo>
                    <a:lnTo>
                      <a:pt x="0" y="372"/>
                    </a:lnTo>
                    <a:cubicBezTo>
                      <a:pt x="0" y="390"/>
                      <a:pt x="10" y="400"/>
                      <a:pt x="19" y="418"/>
                    </a:cubicBezTo>
                    <a:cubicBezTo>
                      <a:pt x="28" y="427"/>
                      <a:pt x="47" y="427"/>
                      <a:pt x="56" y="427"/>
                    </a:cubicBezTo>
                    <a:lnTo>
                      <a:pt x="2254" y="427"/>
                    </a:lnTo>
                    <a:cubicBezTo>
                      <a:pt x="2282" y="427"/>
                      <a:pt x="2310" y="409"/>
                      <a:pt x="2310" y="372"/>
                    </a:cubicBezTo>
                    <a:lnTo>
                      <a:pt x="2310" y="56"/>
                    </a:lnTo>
                    <a:cubicBezTo>
                      <a:pt x="2310" y="38"/>
                      <a:pt x="2301" y="28"/>
                      <a:pt x="2292" y="10"/>
                    </a:cubicBezTo>
                    <a:cubicBezTo>
                      <a:pt x="2282" y="1"/>
                      <a:pt x="2264"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9"/>
              <p:cNvSpPr/>
              <p:nvPr/>
            </p:nvSpPr>
            <p:spPr>
              <a:xfrm>
                <a:off x="950349" y="350539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9"/>
              <p:cNvSpPr/>
              <p:nvPr/>
            </p:nvSpPr>
            <p:spPr>
              <a:xfrm>
                <a:off x="946024" y="3500285"/>
                <a:ext cx="181754" cy="34369"/>
              </a:xfrm>
              <a:custGeom>
                <a:avLst/>
                <a:gdLst/>
                <a:ahLst/>
                <a:cxnLst/>
                <a:rect l="l" t="t" r="r" b="b"/>
                <a:pathLst>
                  <a:path w="2311" h="437" extrusionOk="0">
                    <a:moveTo>
                      <a:pt x="2199" y="121"/>
                    </a:moveTo>
                    <a:lnTo>
                      <a:pt x="2199" y="316"/>
                    </a:lnTo>
                    <a:lnTo>
                      <a:pt x="121" y="316"/>
                    </a:lnTo>
                    <a:lnTo>
                      <a:pt x="121" y="121"/>
                    </a:lnTo>
                    <a:close/>
                    <a:moveTo>
                      <a:pt x="56" y="0"/>
                    </a:moveTo>
                    <a:cubicBezTo>
                      <a:pt x="47" y="0"/>
                      <a:pt x="28" y="10"/>
                      <a:pt x="19" y="19"/>
                    </a:cubicBezTo>
                    <a:cubicBezTo>
                      <a:pt x="10" y="28"/>
                      <a:pt x="0" y="47"/>
                      <a:pt x="0" y="65"/>
                    </a:cubicBezTo>
                    <a:lnTo>
                      <a:pt x="0" y="381"/>
                    </a:lnTo>
                    <a:cubicBezTo>
                      <a:pt x="0" y="408"/>
                      <a:pt x="28" y="436"/>
                      <a:pt x="56" y="436"/>
                    </a:cubicBezTo>
                    <a:lnTo>
                      <a:pt x="2254" y="436"/>
                    </a:lnTo>
                    <a:cubicBezTo>
                      <a:pt x="2282" y="436"/>
                      <a:pt x="2310" y="408"/>
                      <a:pt x="2310" y="381"/>
                    </a:cubicBezTo>
                    <a:lnTo>
                      <a:pt x="2310" y="65"/>
                    </a:lnTo>
                    <a:cubicBezTo>
                      <a:pt x="2310" y="47"/>
                      <a:pt x="2301" y="28"/>
                      <a:pt x="2292" y="19"/>
                    </a:cubicBezTo>
                    <a:cubicBezTo>
                      <a:pt x="2282" y="10"/>
                      <a:pt x="2264" y="0"/>
                      <a:pt x="2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9"/>
              <p:cNvSpPr/>
              <p:nvPr/>
            </p:nvSpPr>
            <p:spPr>
              <a:xfrm>
                <a:off x="1144449" y="3330093"/>
                <a:ext cx="583722" cy="544713"/>
              </a:xfrm>
              <a:custGeom>
                <a:avLst/>
                <a:gdLst/>
                <a:ahLst/>
                <a:cxnLst/>
                <a:rect l="l" t="t" r="r" b="b"/>
                <a:pathLst>
                  <a:path w="7422" h="6926" extrusionOk="0">
                    <a:moveTo>
                      <a:pt x="3714" y="0"/>
                    </a:moveTo>
                    <a:cubicBezTo>
                      <a:pt x="2029" y="0"/>
                      <a:pt x="549" y="1227"/>
                      <a:pt x="288" y="2934"/>
                    </a:cubicBezTo>
                    <a:cubicBezTo>
                      <a:pt x="0" y="4827"/>
                      <a:pt x="1299" y="6599"/>
                      <a:pt x="3182" y="6886"/>
                    </a:cubicBezTo>
                    <a:cubicBezTo>
                      <a:pt x="3359" y="6913"/>
                      <a:pt x="3535" y="6926"/>
                      <a:pt x="3708" y="6926"/>
                    </a:cubicBezTo>
                    <a:cubicBezTo>
                      <a:pt x="5393" y="6926"/>
                      <a:pt x="6874" y="5699"/>
                      <a:pt x="7134" y="3992"/>
                    </a:cubicBezTo>
                    <a:cubicBezTo>
                      <a:pt x="7422" y="2099"/>
                      <a:pt x="6123" y="327"/>
                      <a:pt x="4240" y="40"/>
                    </a:cubicBezTo>
                    <a:cubicBezTo>
                      <a:pt x="4063" y="13"/>
                      <a:pt x="3887" y="0"/>
                      <a:pt x="3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9"/>
              <p:cNvSpPr/>
              <p:nvPr/>
            </p:nvSpPr>
            <p:spPr>
              <a:xfrm>
                <a:off x="1151763" y="3325532"/>
                <a:ext cx="569880" cy="554229"/>
              </a:xfrm>
              <a:custGeom>
                <a:avLst/>
                <a:gdLst/>
                <a:ahLst/>
                <a:cxnLst/>
                <a:rect l="l" t="t" r="r" b="b"/>
                <a:pathLst>
                  <a:path w="7246" h="7047" extrusionOk="0">
                    <a:moveTo>
                      <a:pt x="3618" y="116"/>
                    </a:moveTo>
                    <a:cubicBezTo>
                      <a:pt x="3785" y="116"/>
                      <a:pt x="3961" y="126"/>
                      <a:pt x="4138" y="154"/>
                    </a:cubicBezTo>
                    <a:cubicBezTo>
                      <a:pt x="5038" y="293"/>
                      <a:pt x="5826" y="775"/>
                      <a:pt x="6364" y="1508"/>
                    </a:cubicBezTo>
                    <a:cubicBezTo>
                      <a:pt x="6902" y="2241"/>
                      <a:pt x="7125" y="3141"/>
                      <a:pt x="6986" y="4040"/>
                    </a:cubicBezTo>
                    <a:cubicBezTo>
                      <a:pt x="6725" y="5720"/>
                      <a:pt x="5271" y="6929"/>
                      <a:pt x="3621" y="6929"/>
                    </a:cubicBezTo>
                    <a:cubicBezTo>
                      <a:pt x="3449" y="6929"/>
                      <a:pt x="3274" y="6916"/>
                      <a:pt x="3099" y="6888"/>
                    </a:cubicBezTo>
                    <a:cubicBezTo>
                      <a:pt x="2199" y="6749"/>
                      <a:pt x="1410" y="6267"/>
                      <a:pt x="872" y="5534"/>
                    </a:cubicBezTo>
                    <a:cubicBezTo>
                      <a:pt x="334" y="4801"/>
                      <a:pt x="112" y="3901"/>
                      <a:pt x="251" y="3002"/>
                    </a:cubicBezTo>
                    <a:cubicBezTo>
                      <a:pt x="510" y="1322"/>
                      <a:pt x="1967" y="116"/>
                      <a:pt x="3618" y="116"/>
                    </a:cubicBezTo>
                    <a:close/>
                    <a:moveTo>
                      <a:pt x="3618" y="1"/>
                    </a:moveTo>
                    <a:cubicBezTo>
                      <a:pt x="1910" y="1"/>
                      <a:pt x="408" y="1252"/>
                      <a:pt x="139" y="2983"/>
                    </a:cubicBezTo>
                    <a:cubicBezTo>
                      <a:pt x="0" y="3920"/>
                      <a:pt x="223" y="4848"/>
                      <a:pt x="780" y="5608"/>
                    </a:cubicBezTo>
                    <a:cubicBezTo>
                      <a:pt x="1336" y="6360"/>
                      <a:pt x="2152" y="6861"/>
                      <a:pt x="3089" y="7000"/>
                    </a:cubicBezTo>
                    <a:cubicBezTo>
                      <a:pt x="3266" y="7028"/>
                      <a:pt x="3442" y="7046"/>
                      <a:pt x="3618" y="7046"/>
                    </a:cubicBezTo>
                    <a:cubicBezTo>
                      <a:pt x="5325" y="7046"/>
                      <a:pt x="6837" y="5794"/>
                      <a:pt x="7097" y="4059"/>
                    </a:cubicBezTo>
                    <a:cubicBezTo>
                      <a:pt x="7245" y="3122"/>
                      <a:pt x="7013" y="2194"/>
                      <a:pt x="6457" y="1434"/>
                    </a:cubicBezTo>
                    <a:cubicBezTo>
                      <a:pt x="5900" y="682"/>
                      <a:pt x="5084" y="181"/>
                      <a:pt x="4156" y="42"/>
                    </a:cubicBezTo>
                    <a:cubicBezTo>
                      <a:pt x="3975" y="14"/>
                      <a:pt x="3795" y="1"/>
                      <a:pt x="3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9"/>
              <p:cNvSpPr/>
              <p:nvPr/>
            </p:nvSpPr>
            <p:spPr>
              <a:xfrm>
                <a:off x="1152471" y="3313892"/>
                <a:ext cx="621708" cy="544949"/>
              </a:xfrm>
              <a:custGeom>
                <a:avLst/>
                <a:gdLst/>
                <a:ahLst/>
                <a:cxnLst/>
                <a:rect l="l" t="t" r="r" b="b"/>
                <a:pathLst>
                  <a:path w="7905" h="6929" extrusionOk="0">
                    <a:moveTo>
                      <a:pt x="3948" y="1"/>
                    </a:moveTo>
                    <a:cubicBezTo>
                      <a:pt x="3318" y="1"/>
                      <a:pt x="2680" y="173"/>
                      <a:pt x="2106" y="533"/>
                    </a:cubicBezTo>
                    <a:cubicBezTo>
                      <a:pt x="492" y="1554"/>
                      <a:pt x="1" y="3688"/>
                      <a:pt x="1021" y="5311"/>
                    </a:cubicBezTo>
                    <a:cubicBezTo>
                      <a:pt x="1675" y="6354"/>
                      <a:pt x="2801" y="6929"/>
                      <a:pt x="3955" y="6929"/>
                    </a:cubicBezTo>
                    <a:cubicBezTo>
                      <a:pt x="4586" y="6929"/>
                      <a:pt x="5225" y="6757"/>
                      <a:pt x="5798" y="6396"/>
                    </a:cubicBezTo>
                    <a:cubicBezTo>
                      <a:pt x="7413" y="5376"/>
                      <a:pt x="7904" y="3242"/>
                      <a:pt x="6884" y="1619"/>
                    </a:cubicBezTo>
                    <a:cubicBezTo>
                      <a:pt x="6224" y="575"/>
                      <a:pt x="5099" y="1"/>
                      <a:pt x="39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9"/>
              <p:cNvSpPr/>
              <p:nvPr/>
            </p:nvSpPr>
            <p:spPr>
              <a:xfrm>
                <a:off x="1178739" y="3308938"/>
                <a:ext cx="582306" cy="553993"/>
              </a:xfrm>
              <a:custGeom>
                <a:avLst/>
                <a:gdLst/>
                <a:ahLst/>
                <a:cxnLst/>
                <a:rect l="l" t="t" r="r" b="b"/>
                <a:pathLst>
                  <a:path w="7404" h="7044" extrusionOk="0">
                    <a:moveTo>
                      <a:pt x="3628" y="114"/>
                    </a:moveTo>
                    <a:cubicBezTo>
                      <a:pt x="3795" y="114"/>
                      <a:pt x="3971" y="133"/>
                      <a:pt x="4138" y="160"/>
                    </a:cubicBezTo>
                    <a:cubicBezTo>
                      <a:pt x="5993" y="439"/>
                      <a:pt x="7273" y="2183"/>
                      <a:pt x="6995" y="4038"/>
                    </a:cubicBezTo>
                    <a:cubicBezTo>
                      <a:pt x="6735" y="5718"/>
                      <a:pt x="5280" y="6926"/>
                      <a:pt x="3630" y="6926"/>
                    </a:cubicBezTo>
                    <a:cubicBezTo>
                      <a:pt x="3458" y="6926"/>
                      <a:pt x="3284" y="6913"/>
                      <a:pt x="3108" y="6886"/>
                    </a:cubicBezTo>
                    <a:cubicBezTo>
                      <a:pt x="2208" y="6747"/>
                      <a:pt x="1420" y="6274"/>
                      <a:pt x="882" y="5541"/>
                    </a:cubicBezTo>
                    <a:cubicBezTo>
                      <a:pt x="344" y="4808"/>
                      <a:pt x="121" y="3908"/>
                      <a:pt x="260" y="3008"/>
                    </a:cubicBezTo>
                    <a:cubicBezTo>
                      <a:pt x="520" y="1320"/>
                      <a:pt x="1976" y="114"/>
                      <a:pt x="3628" y="114"/>
                    </a:cubicBezTo>
                    <a:close/>
                    <a:moveTo>
                      <a:pt x="3629" y="0"/>
                    </a:moveTo>
                    <a:cubicBezTo>
                      <a:pt x="1917" y="0"/>
                      <a:pt x="410" y="1247"/>
                      <a:pt x="149" y="2990"/>
                    </a:cubicBezTo>
                    <a:cubicBezTo>
                      <a:pt x="1" y="3918"/>
                      <a:pt x="232" y="4845"/>
                      <a:pt x="789" y="5606"/>
                    </a:cubicBezTo>
                    <a:cubicBezTo>
                      <a:pt x="1346" y="6367"/>
                      <a:pt x="2162" y="6858"/>
                      <a:pt x="3090" y="7007"/>
                    </a:cubicBezTo>
                    <a:cubicBezTo>
                      <a:pt x="3275" y="7034"/>
                      <a:pt x="3451" y="7044"/>
                      <a:pt x="3628" y="7044"/>
                    </a:cubicBezTo>
                    <a:cubicBezTo>
                      <a:pt x="5335" y="7044"/>
                      <a:pt x="6837" y="5791"/>
                      <a:pt x="7106" y="4057"/>
                    </a:cubicBezTo>
                    <a:cubicBezTo>
                      <a:pt x="7403" y="2136"/>
                      <a:pt x="6077" y="337"/>
                      <a:pt x="4156" y="40"/>
                    </a:cubicBezTo>
                    <a:cubicBezTo>
                      <a:pt x="3979" y="13"/>
                      <a:pt x="3803"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9"/>
              <p:cNvSpPr/>
              <p:nvPr/>
            </p:nvSpPr>
            <p:spPr>
              <a:xfrm>
                <a:off x="1563950" y="3370439"/>
                <a:ext cx="117578" cy="119701"/>
              </a:xfrm>
              <a:custGeom>
                <a:avLst/>
                <a:gdLst/>
                <a:ahLst/>
                <a:cxnLst/>
                <a:rect l="l" t="t" r="r" b="b"/>
                <a:pathLst>
                  <a:path w="1495" h="1522" extrusionOk="0">
                    <a:moveTo>
                      <a:pt x="1" y="0"/>
                    </a:moveTo>
                    <a:lnTo>
                      <a:pt x="1494" y="1521"/>
                    </a:lnTo>
                    <a:cubicBezTo>
                      <a:pt x="1197" y="863"/>
                      <a:pt x="678" y="3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a:off x="1555928" y="3363282"/>
                <a:ext cx="132836" cy="133386"/>
              </a:xfrm>
              <a:custGeom>
                <a:avLst/>
                <a:gdLst/>
                <a:ahLst/>
                <a:cxnLst/>
                <a:rect l="l" t="t" r="r" b="b"/>
                <a:pathLst>
                  <a:path w="1689" h="1696" extrusionOk="0">
                    <a:moveTo>
                      <a:pt x="104" y="0"/>
                    </a:moveTo>
                    <a:cubicBezTo>
                      <a:pt x="71" y="0"/>
                      <a:pt x="42" y="20"/>
                      <a:pt x="28" y="54"/>
                    </a:cubicBezTo>
                    <a:cubicBezTo>
                      <a:pt x="1" y="100"/>
                      <a:pt x="19" y="147"/>
                      <a:pt x="65" y="175"/>
                    </a:cubicBezTo>
                    <a:cubicBezTo>
                      <a:pt x="715" y="471"/>
                      <a:pt x="1225" y="991"/>
                      <a:pt x="1513" y="1650"/>
                    </a:cubicBezTo>
                    <a:cubicBezTo>
                      <a:pt x="1531" y="1677"/>
                      <a:pt x="1559" y="1696"/>
                      <a:pt x="1596" y="1696"/>
                    </a:cubicBezTo>
                    <a:lnTo>
                      <a:pt x="1633" y="1696"/>
                    </a:lnTo>
                    <a:cubicBezTo>
                      <a:pt x="1670" y="1668"/>
                      <a:pt x="1689" y="1622"/>
                      <a:pt x="1670" y="1575"/>
                    </a:cubicBezTo>
                    <a:cubicBezTo>
                      <a:pt x="1364" y="889"/>
                      <a:pt x="826" y="332"/>
                      <a:pt x="140" y="8"/>
                    </a:cubicBezTo>
                    <a:cubicBezTo>
                      <a:pt x="128" y="3"/>
                      <a:pt x="116" y="0"/>
                      <a:pt x="1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a:off x="1990058" y="3317117"/>
                <a:ext cx="47503" cy="47503"/>
              </a:xfrm>
              <a:custGeom>
                <a:avLst/>
                <a:gdLst/>
                <a:ahLst/>
                <a:cxnLst/>
                <a:rect l="l" t="t" r="r" b="b"/>
                <a:pathLst>
                  <a:path w="604" h="604" extrusionOk="0">
                    <a:moveTo>
                      <a:pt x="158" y="1"/>
                    </a:moveTo>
                    <a:lnTo>
                      <a:pt x="0" y="437"/>
                    </a:lnTo>
                    <a:lnTo>
                      <a:pt x="436" y="604"/>
                    </a:lnTo>
                    <a:lnTo>
                      <a:pt x="603" y="159"/>
                    </a:lnTo>
                    <a:lnTo>
                      <a:pt x="1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a:off x="1277991" y="3581212"/>
                <a:ext cx="151790" cy="76524"/>
              </a:xfrm>
              <a:custGeom>
                <a:avLst/>
                <a:gdLst/>
                <a:ahLst/>
                <a:cxnLst/>
                <a:rect l="l" t="t" r="r" b="b"/>
                <a:pathLst>
                  <a:path w="1930" h="973" extrusionOk="0">
                    <a:moveTo>
                      <a:pt x="965" y="1"/>
                    </a:moveTo>
                    <a:cubicBezTo>
                      <a:pt x="427" y="1"/>
                      <a:pt x="0" y="437"/>
                      <a:pt x="0" y="966"/>
                    </a:cubicBezTo>
                    <a:cubicBezTo>
                      <a:pt x="0" y="970"/>
                      <a:pt x="483" y="973"/>
                      <a:pt x="965" y="973"/>
                    </a:cubicBezTo>
                    <a:cubicBezTo>
                      <a:pt x="1447" y="973"/>
                      <a:pt x="1930" y="970"/>
                      <a:pt x="1930" y="966"/>
                    </a:cubicBezTo>
                    <a:cubicBezTo>
                      <a:pt x="1930" y="437"/>
                      <a:pt x="1494"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9"/>
              <p:cNvSpPr/>
              <p:nvPr/>
            </p:nvSpPr>
            <p:spPr>
              <a:xfrm>
                <a:off x="1272879" y="3576887"/>
                <a:ext cx="161306" cy="85411"/>
              </a:xfrm>
              <a:custGeom>
                <a:avLst/>
                <a:gdLst/>
                <a:ahLst/>
                <a:cxnLst/>
                <a:rect l="l" t="t" r="r" b="b"/>
                <a:pathLst>
                  <a:path w="2051" h="1086" extrusionOk="0">
                    <a:moveTo>
                      <a:pt x="1030" y="112"/>
                    </a:moveTo>
                    <a:cubicBezTo>
                      <a:pt x="1512" y="112"/>
                      <a:pt x="1902" y="492"/>
                      <a:pt x="1930" y="965"/>
                    </a:cubicBezTo>
                    <a:lnTo>
                      <a:pt x="121" y="965"/>
                    </a:lnTo>
                    <a:cubicBezTo>
                      <a:pt x="149" y="492"/>
                      <a:pt x="548" y="112"/>
                      <a:pt x="1030" y="112"/>
                    </a:cubicBezTo>
                    <a:close/>
                    <a:moveTo>
                      <a:pt x="1030" y="0"/>
                    </a:moveTo>
                    <a:cubicBezTo>
                      <a:pt x="464" y="0"/>
                      <a:pt x="0" y="455"/>
                      <a:pt x="0" y="1021"/>
                    </a:cubicBezTo>
                    <a:cubicBezTo>
                      <a:pt x="0" y="1076"/>
                      <a:pt x="0" y="1076"/>
                      <a:pt x="408" y="1086"/>
                    </a:cubicBezTo>
                    <a:lnTo>
                      <a:pt x="1132" y="1086"/>
                    </a:lnTo>
                    <a:cubicBezTo>
                      <a:pt x="2050" y="1086"/>
                      <a:pt x="2050" y="1086"/>
                      <a:pt x="2050" y="1021"/>
                    </a:cubicBezTo>
                    <a:cubicBezTo>
                      <a:pt x="2050" y="455"/>
                      <a:pt x="1587"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9"/>
              <p:cNvSpPr/>
              <p:nvPr/>
            </p:nvSpPr>
            <p:spPr>
              <a:xfrm>
                <a:off x="1310787" y="3484241"/>
                <a:ext cx="86198" cy="86905"/>
              </a:xfrm>
              <a:custGeom>
                <a:avLst/>
                <a:gdLst/>
                <a:ahLst/>
                <a:cxnLst/>
                <a:rect l="l" t="t" r="r" b="b"/>
                <a:pathLst>
                  <a:path w="1096" h="1105" extrusionOk="0">
                    <a:moveTo>
                      <a:pt x="548" y="0"/>
                    </a:moveTo>
                    <a:cubicBezTo>
                      <a:pt x="251" y="0"/>
                      <a:pt x="1" y="251"/>
                      <a:pt x="1" y="548"/>
                    </a:cubicBezTo>
                    <a:cubicBezTo>
                      <a:pt x="1" y="854"/>
                      <a:pt x="251" y="1104"/>
                      <a:pt x="548" y="1104"/>
                    </a:cubicBezTo>
                    <a:cubicBezTo>
                      <a:pt x="854" y="1104"/>
                      <a:pt x="1095" y="854"/>
                      <a:pt x="1095" y="548"/>
                    </a:cubicBezTo>
                    <a:cubicBezTo>
                      <a:pt x="1095"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9"/>
              <p:cNvSpPr/>
              <p:nvPr/>
            </p:nvSpPr>
            <p:spPr>
              <a:xfrm>
                <a:off x="1306383" y="3479837"/>
                <a:ext cx="95714" cy="95635"/>
              </a:xfrm>
              <a:custGeom>
                <a:avLst/>
                <a:gdLst/>
                <a:ahLst/>
                <a:cxnLst/>
                <a:rect l="l" t="t" r="r" b="b"/>
                <a:pathLst>
                  <a:path w="1217" h="1216" extrusionOk="0">
                    <a:moveTo>
                      <a:pt x="604" y="121"/>
                    </a:moveTo>
                    <a:cubicBezTo>
                      <a:pt x="882" y="121"/>
                      <a:pt x="1096" y="334"/>
                      <a:pt x="1096" y="604"/>
                    </a:cubicBezTo>
                    <a:cubicBezTo>
                      <a:pt x="1096" y="882"/>
                      <a:pt x="882" y="1095"/>
                      <a:pt x="604" y="1095"/>
                    </a:cubicBezTo>
                    <a:cubicBezTo>
                      <a:pt x="335" y="1095"/>
                      <a:pt x="122" y="882"/>
                      <a:pt x="122" y="604"/>
                    </a:cubicBezTo>
                    <a:cubicBezTo>
                      <a:pt x="122" y="334"/>
                      <a:pt x="335" y="121"/>
                      <a:pt x="604" y="121"/>
                    </a:cubicBezTo>
                    <a:close/>
                    <a:moveTo>
                      <a:pt x="604" y="1"/>
                    </a:moveTo>
                    <a:cubicBezTo>
                      <a:pt x="270" y="1"/>
                      <a:pt x="1" y="279"/>
                      <a:pt x="1" y="613"/>
                    </a:cubicBezTo>
                    <a:cubicBezTo>
                      <a:pt x="1" y="947"/>
                      <a:pt x="270" y="1216"/>
                      <a:pt x="604" y="1216"/>
                    </a:cubicBezTo>
                    <a:cubicBezTo>
                      <a:pt x="938" y="1216"/>
                      <a:pt x="1216" y="947"/>
                      <a:pt x="1216" y="613"/>
                    </a:cubicBezTo>
                    <a:cubicBezTo>
                      <a:pt x="1216" y="279"/>
                      <a:pt x="938" y="1"/>
                      <a:pt x="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9"/>
              <p:cNvSpPr/>
              <p:nvPr/>
            </p:nvSpPr>
            <p:spPr>
              <a:xfrm>
                <a:off x="1499775" y="3581212"/>
                <a:ext cx="152576" cy="76524"/>
              </a:xfrm>
              <a:custGeom>
                <a:avLst/>
                <a:gdLst/>
                <a:ahLst/>
                <a:cxnLst/>
                <a:rect l="l" t="t" r="r" b="b"/>
                <a:pathLst>
                  <a:path w="1940" h="973" extrusionOk="0">
                    <a:moveTo>
                      <a:pt x="965" y="1"/>
                    </a:moveTo>
                    <a:cubicBezTo>
                      <a:pt x="436" y="1"/>
                      <a:pt x="0" y="437"/>
                      <a:pt x="0" y="966"/>
                    </a:cubicBezTo>
                    <a:cubicBezTo>
                      <a:pt x="0" y="970"/>
                      <a:pt x="485" y="973"/>
                      <a:pt x="970" y="973"/>
                    </a:cubicBezTo>
                    <a:cubicBezTo>
                      <a:pt x="1454" y="973"/>
                      <a:pt x="1939" y="970"/>
                      <a:pt x="1939" y="966"/>
                    </a:cubicBezTo>
                    <a:cubicBezTo>
                      <a:pt x="1939" y="437"/>
                      <a:pt x="1503"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9"/>
              <p:cNvSpPr/>
              <p:nvPr/>
            </p:nvSpPr>
            <p:spPr>
              <a:xfrm>
                <a:off x="1495370" y="3576887"/>
                <a:ext cx="161306" cy="85411"/>
              </a:xfrm>
              <a:custGeom>
                <a:avLst/>
                <a:gdLst/>
                <a:ahLst/>
                <a:cxnLst/>
                <a:rect l="l" t="t" r="r" b="b"/>
                <a:pathLst>
                  <a:path w="2051" h="1086" extrusionOk="0">
                    <a:moveTo>
                      <a:pt x="1030" y="112"/>
                    </a:moveTo>
                    <a:cubicBezTo>
                      <a:pt x="1503" y="112"/>
                      <a:pt x="1902" y="492"/>
                      <a:pt x="1930" y="965"/>
                    </a:cubicBezTo>
                    <a:lnTo>
                      <a:pt x="121" y="965"/>
                    </a:lnTo>
                    <a:cubicBezTo>
                      <a:pt x="149" y="492"/>
                      <a:pt x="548" y="112"/>
                      <a:pt x="1030" y="112"/>
                    </a:cubicBezTo>
                    <a:close/>
                    <a:moveTo>
                      <a:pt x="1021" y="0"/>
                    </a:moveTo>
                    <a:cubicBezTo>
                      <a:pt x="464" y="0"/>
                      <a:pt x="1" y="455"/>
                      <a:pt x="1" y="1021"/>
                    </a:cubicBezTo>
                    <a:cubicBezTo>
                      <a:pt x="1" y="1076"/>
                      <a:pt x="1" y="1076"/>
                      <a:pt x="399" y="1086"/>
                    </a:cubicBezTo>
                    <a:lnTo>
                      <a:pt x="1132" y="1086"/>
                    </a:lnTo>
                    <a:cubicBezTo>
                      <a:pt x="2051" y="1086"/>
                      <a:pt x="2051" y="1086"/>
                      <a:pt x="2051" y="1021"/>
                    </a:cubicBezTo>
                    <a:cubicBezTo>
                      <a:pt x="2051" y="455"/>
                      <a:pt x="1587"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9"/>
              <p:cNvSpPr/>
              <p:nvPr/>
            </p:nvSpPr>
            <p:spPr>
              <a:xfrm>
                <a:off x="1533278" y="3484241"/>
                <a:ext cx="86198" cy="86905"/>
              </a:xfrm>
              <a:custGeom>
                <a:avLst/>
                <a:gdLst/>
                <a:ahLst/>
                <a:cxnLst/>
                <a:rect l="l" t="t" r="r" b="b"/>
                <a:pathLst>
                  <a:path w="1096" h="1105" extrusionOk="0">
                    <a:moveTo>
                      <a:pt x="548" y="0"/>
                    </a:moveTo>
                    <a:cubicBezTo>
                      <a:pt x="251" y="0"/>
                      <a:pt x="1" y="251"/>
                      <a:pt x="1" y="557"/>
                    </a:cubicBezTo>
                    <a:cubicBezTo>
                      <a:pt x="1" y="854"/>
                      <a:pt x="242" y="1104"/>
                      <a:pt x="548" y="1104"/>
                    </a:cubicBezTo>
                    <a:cubicBezTo>
                      <a:pt x="854" y="1104"/>
                      <a:pt x="1096" y="854"/>
                      <a:pt x="1096" y="557"/>
                    </a:cubicBezTo>
                    <a:cubicBezTo>
                      <a:pt x="1096"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9"/>
              <p:cNvSpPr/>
              <p:nvPr/>
            </p:nvSpPr>
            <p:spPr>
              <a:xfrm>
                <a:off x="1528952" y="3479837"/>
                <a:ext cx="95635" cy="95635"/>
              </a:xfrm>
              <a:custGeom>
                <a:avLst/>
                <a:gdLst/>
                <a:ahLst/>
                <a:cxnLst/>
                <a:rect l="l" t="t" r="r" b="b"/>
                <a:pathLst>
                  <a:path w="1216" h="1216" extrusionOk="0">
                    <a:moveTo>
                      <a:pt x="603" y="121"/>
                    </a:moveTo>
                    <a:cubicBezTo>
                      <a:pt x="872" y="121"/>
                      <a:pt x="1095" y="334"/>
                      <a:pt x="1095" y="604"/>
                    </a:cubicBezTo>
                    <a:cubicBezTo>
                      <a:pt x="1095" y="882"/>
                      <a:pt x="872" y="1095"/>
                      <a:pt x="603" y="1095"/>
                    </a:cubicBezTo>
                    <a:cubicBezTo>
                      <a:pt x="334" y="1095"/>
                      <a:pt x="112" y="882"/>
                      <a:pt x="112" y="604"/>
                    </a:cubicBezTo>
                    <a:cubicBezTo>
                      <a:pt x="112" y="334"/>
                      <a:pt x="334" y="121"/>
                      <a:pt x="603" y="121"/>
                    </a:cubicBezTo>
                    <a:close/>
                    <a:moveTo>
                      <a:pt x="603" y="1"/>
                    </a:moveTo>
                    <a:cubicBezTo>
                      <a:pt x="269" y="1"/>
                      <a:pt x="0" y="279"/>
                      <a:pt x="0" y="613"/>
                    </a:cubicBezTo>
                    <a:cubicBezTo>
                      <a:pt x="0" y="947"/>
                      <a:pt x="269" y="1216"/>
                      <a:pt x="603" y="1216"/>
                    </a:cubicBezTo>
                    <a:cubicBezTo>
                      <a:pt x="937" y="1216"/>
                      <a:pt x="1216" y="947"/>
                      <a:pt x="1216" y="613"/>
                    </a:cubicBezTo>
                    <a:cubicBezTo>
                      <a:pt x="1216" y="279"/>
                      <a:pt x="937"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9"/>
              <p:cNvSpPr/>
              <p:nvPr/>
            </p:nvSpPr>
            <p:spPr>
              <a:xfrm>
                <a:off x="1374962" y="3594346"/>
                <a:ext cx="172317" cy="86512"/>
              </a:xfrm>
              <a:custGeom>
                <a:avLst/>
                <a:gdLst/>
                <a:ahLst/>
                <a:cxnLst/>
                <a:rect l="l" t="t" r="r" b="b"/>
                <a:pathLst>
                  <a:path w="2191" h="1100" extrusionOk="0">
                    <a:moveTo>
                      <a:pt x="1096" y="1"/>
                    </a:moveTo>
                    <a:cubicBezTo>
                      <a:pt x="493" y="1"/>
                      <a:pt x="1" y="493"/>
                      <a:pt x="1" y="1096"/>
                    </a:cubicBezTo>
                    <a:cubicBezTo>
                      <a:pt x="1" y="1096"/>
                      <a:pt x="974" y="1100"/>
                      <a:pt x="1623" y="1100"/>
                    </a:cubicBezTo>
                    <a:cubicBezTo>
                      <a:pt x="1947" y="1100"/>
                      <a:pt x="2190" y="1099"/>
                      <a:pt x="2190" y="1096"/>
                    </a:cubicBezTo>
                    <a:cubicBezTo>
                      <a:pt x="2190" y="493"/>
                      <a:pt x="1699"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p:cNvSpPr/>
              <p:nvPr/>
            </p:nvSpPr>
            <p:spPr>
              <a:xfrm>
                <a:off x="1370637" y="3590021"/>
                <a:ext cx="180968" cy="95635"/>
              </a:xfrm>
              <a:custGeom>
                <a:avLst/>
                <a:gdLst/>
                <a:ahLst/>
                <a:cxnLst/>
                <a:rect l="l" t="t" r="r" b="b"/>
                <a:pathLst>
                  <a:path w="2301" h="1216" extrusionOk="0">
                    <a:moveTo>
                      <a:pt x="1151" y="112"/>
                    </a:moveTo>
                    <a:cubicBezTo>
                      <a:pt x="1707" y="112"/>
                      <a:pt x="2162" y="548"/>
                      <a:pt x="2190" y="1095"/>
                    </a:cubicBezTo>
                    <a:lnTo>
                      <a:pt x="112" y="1095"/>
                    </a:lnTo>
                    <a:cubicBezTo>
                      <a:pt x="139" y="548"/>
                      <a:pt x="594" y="112"/>
                      <a:pt x="1151" y="112"/>
                    </a:cubicBezTo>
                    <a:close/>
                    <a:moveTo>
                      <a:pt x="1151" y="0"/>
                    </a:moveTo>
                    <a:cubicBezTo>
                      <a:pt x="510" y="0"/>
                      <a:pt x="0" y="511"/>
                      <a:pt x="0" y="1151"/>
                    </a:cubicBezTo>
                    <a:cubicBezTo>
                      <a:pt x="0" y="1206"/>
                      <a:pt x="0" y="1206"/>
                      <a:pt x="446" y="1216"/>
                    </a:cubicBezTo>
                    <a:lnTo>
                      <a:pt x="1271" y="1216"/>
                    </a:lnTo>
                    <a:cubicBezTo>
                      <a:pt x="2301" y="1216"/>
                      <a:pt x="2301" y="1216"/>
                      <a:pt x="2301" y="1151"/>
                    </a:cubicBezTo>
                    <a:cubicBezTo>
                      <a:pt x="2301" y="511"/>
                      <a:pt x="1791" y="0"/>
                      <a:pt x="1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1412949" y="3484241"/>
                <a:ext cx="97837" cy="98545"/>
              </a:xfrm>
              <a:custGeom>
                <a:avLst/>
                <a:gdLst/>
                <a:ahLst/>
                <a:cxnLst/>
                <a:rect l="l" t="t" r="r" b="b"/>
                <a:pathLst>
                  <a:path w="1244" h="1253" extrusionOk="0">
                    <a:moveTo>
                      <a:pt x="622" y="0"/>
                    </a:moveTo>
                    <a:cubicBezTo>
                      <a:pt x="279" y="0"/>
                      <a:pt x="0" y="278"/>
                      <a:pt x="0" y="622"/>
                    </a:cubicBezTo>
                    <a:cubicBezTo>
                      <a:pt x="0" y="974"/>
                      <a:pt x="279" y="1253"/>
                      <a:pt x="622" y="1253"/>
                    </a:cubicBezTo>
                    <a:cubicBezTo>
                      <a:pt x="965" y="1253"/>
                      <a:pt x="1243" y="974"/>
                      <a:pt x="1243" y="622"/>
                    </a:cubicBezTo>
                    <a:cubicBezTo>
                      <a:pt x="1243" y="278"/>
                      <a:pt x="965" y="0"/>
                      <a:pt x="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1407837" y="3479837"/>
                <a:ext cx="107354" cy="107354"/>
              </a:xfrm>
              <a:custGeom>
                <a:avLst/>
                <a:gdLst/>
                <a:ahLst/>
                <a:cxnLst/>
                <a:rect l="l" t="t" r="r" b="b"/>
                <a:pathLst>
                  <a:path w="1365" h="1365" extrusionOk="0">
                    <a:moveTo>
                      <a:pt x="687" y="121"/>
                    </a:moveTo>
                    <a:cubicBezTo>
                      <a:pt x="993" y="121"/>
                      <a:pt x="1253" y="372"/>
                      <a:pt x="1253" y="678"/>
                    </a:cubicBezTo>
                    <a:cubicBezTo>
                      <a:pt x="1253" y="993"/>
                      <a:pt x="993" y="1244"/>
                      <a:pt x="687" y="1244"/>
                    </a:cubicBezTo>
                    <a:cubicBezTo>
                      <a:pt x="371" y="1244"/>
                      <a:pt x="121" y="993"/>
                      <a:pt x="121" y="678"/>
                    </a:cubicBezTo>
                    <a:cubicBezTo>
                      <a:pt x="121" y="372"/>
                      <a:pt x="371" y="121"/>
                      <a:pt x="687" y="121"/>
                    </a:cubicBezTo>
                    <a:close/>
                    <a:moveTo>
                      <a:pt x="687" y="1"/>
                    </a:moveTo>
                    <a:cubicBezTo>
                      <a:pt x="307" y="1"/>
                      <a:pt x="0" y="307"/>
                      <a:pt x="0" y="678"/>
                    </a:cubicBezTo>
                    <a:cubicBezTo>
                      <a:pt x="0" y="1058"/>
                      <a:pt x="307" y="1364"/>
                      <a:pt x="687" y="1364"/>
                    </a:cubicBezTo>
                    <a:cubicBezTo>
                      <a:pt x="1058" y="1364"/>
                      <a:pt x="1364" y="1058"/>
                      <a:pt x="1364" y="678"/>
                    </a:cubicBezTo>
                    <a:cubicBezTo>
                      <a:pt x="1364" y="307"/>
                      <a:pt x="1058"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1985653" y="3311847"/>
                <a:ext cx="57019" cy="56469"/>
              </a:xfrm>
              <a:custGeom>
                <a:avLst/>
                <a:gdLst/>
                <a:ahLst/>
                <a:cxnLst/>
                <a:rect l="l" t="t" r="r" b="b"/>
                <a:pathLst>
                  <a:path w="725" h="718" extrusionOk="0">
                    <a:moveTo>
                      <a:pt x="251" y="133"/>
                    </a:moveTo>
                    <a:lnTo>
                      <a:pt x="585" y="253"/>
                    </a:lnTo>
                    <a:lnTo>
                      <a:pt x="464" y="587"/>
                    </a:lnTo>
                    <a:lnTo>
                      <a:pt x="130" y="467"/>
                    </a:lnTo>
                    <a:lnTo>
                      <a:pt x="251" y="133"/>
                    </a:lnTo>
                    <a:close/>
                    <a:moveTo>
                      <a:pt x="223" y="0"/>
                    </a:moveTo>
                    <a:cubicBezTo>
                      <a:pt x="195" y="0"/>
                      <a:pt x="175" y="17"/>
                      <a:pt x="168" y="40"/>
                    </a:cubicBezTo>
                    <a:lnTo>
                      <a:pt x="1" y="485"/>
                    </a:lnTo>
                    <a:cubicBezTo>
                      <a:pt x="1" y="495"/>
                      <a:pt x="1" y="513"/>
                      <a:pt x="1" y="522"/>
                    </a:cubicBezTo>
                    <a:cubicBezTo>
                      <a:pt x="10" y="541"/>
                      <a:pt x="19" y="550"/>
                      <a:pt x="38" y="559"/>
                    </a:cubicBezTo>
                    <a:lnTo>
                      <a:pt x="483" y="717"/>
                    </a:lnTo>
                    <a:lnTo>
                      <a:pt x="501" y="717"/>
                    </a:lnTo>
                    <a:cubicBezTo>
                      <a:pt x="520" y="717"/>
                      <a:pt x="548" y="708"/>
                      <a:pt x="557" y="680"/>
                    </a:cubicBezTo>
                    <a:lnTo>
                      <a:pt x="715" y="235"/>
                    </a:lnTo>
                    <a:cubicBezTo>
                      <a:pt x="724" y="207"/>
                      <a:pt x="715" y="179"/>
                      <a:pt x="678" y="161"/>
                    </a:cubicBezTo>
                    <a:lnTo>
                      <a:pt x="242" y="3"/>
                    </a:lnTo>
                    <a:cubicBezTo>
                      <a:pt x="235" y="1"/>
                      <a:pt x="229"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1707716" y="3340239"/>
                <a:ext cx="302085" cy="134566"/>
              </a:xfrm>
              <a:custGeom>
                <a:avLst/>
                <a:gdLst/>
                <a:ahLst/>
                <a:cxnLst/>
                <a:rect l="l" t="t" r="r" b="b"/>
                <a:pathLst>
                  <a:path w="3841" h="1711" extrusionOk="0">
                    <a:moveTo>
                      <a:pt x="3769" y="0"/>
                    </a:moveTo>
                    <a:cubicBezTo>
                      <a:pt x="3762" y="0"/>
                      <a:pt x="3754" y="1"/>
                      <a:pt x="3748" y="4"/>
                    </a:cubicBezTo>
                    <a:lnTo>
                      <a:pt x="37" y="1599"/>
                    </a:lnTo>
                    <a:cubicBezTo>
                      <a:pt x="9" y="1618"/>
                      <a:pt x="0" y="1655"/>
                      <a:pt x="9" y="1683"/>
                    </a:cubicBezTo>
                    <a:cubicBezTo>
                      <a:pt x="19" y="1701"/>
                      <a:pt x="37" y="1711"/>
                      <a:pt x="65" y="1711"/>
                    </a:cubicBezTo>
                    <a:lnTo>
                      <a:pt x="84" y="1711"/>
                    </a:lnTo>
                    <a:lnTo>
                      <a:pt x="3794" y="115"/>
                    </a:lnTo>
                    <a:cubicBezTo>
                      <a:pt x="3822" y="106"/>
                      <a:pt x="3841" y="69"/>
                      <a:pt x="3822" y="41"/>
                    </a:cubicBezTo>
                    <a:cubicBezTo>
                      <a:pt x="3815" y="12"/>
                      <a:pt x="3792"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12"/>
        <p:cNvGrpSpPr/>
        <p:nvPr/>
      </p:nvGrpSpPr>
      <p:grpSpPr>
        <a:xfrm>
          <a:off x="0" y="0"/>
          <a:ext cx="0" cy="0"/>
          <a:chOff x="0" y="0"/>
          <a:chExt cx="0" cy="0"/>
        </a:xfrm>
      </p:grpSpPr>
      <p:grpSp>
        <p:nvGrpSpPr>
          <p:cNvPr id="513" name="Google Shape;513;p20"/>
          <p:cNvGrpSpPr/>
          <p:nvPr/>
        </p:nvGrpSpPr>
        <p:grpSpPr>
          <a:xfrm>
            <a:off x="518850" y="392550"/>
            <a:ext cx="8106300" cy="4358400"/>
            <a:chOff x="518850" y="392550"/>
            <a:chExt cx="8106300" cy="4358400"/>
          </a:xfrm>
        </p:grpSpPr>
        <p:grpSp>
          <p:nvGrpSpPr>
            <p:cNvPr id="514" name="Google Shape;514;p20"/>
            <p:cNvGrpSpPr/>
            <p:nvPr/>
          </p:nvGrpSpPr>
          <p:grpSpPr>
            <a:xfrm>
              <a:off x="518850" y="392550"/>
              <a:ext cx="8106300" cy="396000"/>
              <a:chOff x="518850" y="385283"/>
              <a:chExt cx="8106300" cy="396000"/>
            </a:xfrm>
          </p:grpSpPr>
          <p:cxnSp>
            <p:nvCxnSpPr>
              <p:cNvPr id="515" name="Google Shape;515;p20"/>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16" name="Google Shape;516;p20"/>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17" name="Google Shape;517;p20"/>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518" name="Google Shape;518;p20"/>
            <p:cNvGrpSpPr/>
            <p:nvPr/>
          </p:nvGrpSpPr>
          <p:grpSpPr>
            <a:xfrm rot="10800000">
              <a:off x="518850" y="4354950"/>
              <a:ext cx="8106300" cy="396000"/>
              <a:chOff x="518850" y="385283"/>
              <a:chExt cx="8106300" cy="396000"/>
            </a:xfrm>
          </p:grpSpPr>
          <p:cxnSp>
            <p:nvCxnSpPr>
              <p:cNvPr id="519" name="Google Shape;519;p20"/>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20" name="Google Shape;520;p20"/>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21" name="Google Shape;521;p20"/>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grpSp>
        <p:nvGrpSpPr>
          <p:cNvPr id="522" name="Google Shape;522;p20"/>
          <p:cNvGrpSpPr/>
          <p:nvPr/>
        </p:nvGrpSpPr>
        <p:grpSpPr>
          <a:xfrm>
            <a:off x="5441862" y="1343334"/>
            <a:ext cx="2955370" cy="2456833"/>
            <a:chOff x="5475412" y="1860275"/>
            <a:chExt cx="2955370" cy="2456833"/>
          </a:xfrm>
        </p:grpSpPr>
        <p:sp>
          <p:nvSpPr>
            <p:cNvPr id="523" name="Google Shape;523;p20"/>
            <p:cNvSpPr/>
            <p:nvPr/>
          </p:nvSpPr>
          <p:spPr>
            <a:xfrm>
              <a:off x="5581433" y="2425462"/>
              <a:ext cx="115169" cy="115739"/>
            </a:xfrm>
            <a:custGeom>
              <a:avLst/>
              <a:gdLst/>
              <a:ahLst/>
              <a:cxnLst/>
              <a:rect l="l" t="t" r="r" b="b"/>
              <a:pathLst>
                <a:path w="2023" h="2033" extrusionOk="0">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8233235" y="2755955"/>
              <a:ext cx="67690" cy="67633"/>
            </a:xfrm>
            <a:custGeom>
              <a:avLst/>
              <a:gdLst/>
              <a:ahLst/>
              <a:cxnLst/>
              <a:rect l="l" t="t" r="r" b="b"/>
              <a:pathLst>
                <a:path w="1189" h="1188" extrusionOk="0">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0"/>
            <p:cNvSpPr/>
            <p:nvPr/>
          </p:nvSpPr>
          <p:spPr>
            <a:xfrm>
              <a:off x="5475412" y="3604065"/>
              <a:ext cx="119382" cy="119439"/>
            </a:xfrm>
            <a:custGeom>
              <a:avLst/>
              <a:gdLst/>
              <a:ahLst/>
              <a:cxnLst/>
              <a:rect l="l" t="t" r="r" b="b"/>
              <a:pathLst>
                <a:path w="2097" h="2098" extrusionOk="0">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0"/>
            <p:cNvSpPr/>
            <p:nvPr/>
          </p:nvSpPr>
          <p:spPr>
            <a:xfrm>
              <a:off x="8311913" y="3834088"/>
              <a:ext cx="118870" cy="118870"/>
            </a:xfrm>
            <a:custGeom>
              <a:avLst/>
              <a:gdLst/>
              <a:ahLst/>
              <a:cxnLst/>
              <a:rect l="l" t="t" r="r" b="b"/>
              <a:pathLst>
                <a:path w="2088" h="2088" extrusionOk="0">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8015063" y="1953753"/>
              <a:ext cx="6945" cy="42811"/>
            </a:xfrm>
            <a:custGeom>
              <a:avLst/>
              <a:gdLst/>
              <a:ahLst/>
              <a:cxnLst/>
              <a:rect l="l" t="t" r="r" b="b"/>
              <a:pathLst>
                <a:path w="122" h="752" extrusionOk="0">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0"/>
            <p:cNvSpPr/>
            <p:nvPr/>
          </p:nvSpPr>
          <p:spPr>
            <a:xfrm>
              <a:off x="8015063" y="2047230"/>
              <a:ext cx="6945" cy="43381"/>
            </a:xfrm>
            <a:custGeom>
              <a:avLst/>
              <a:gdLst/>
              <a:ahLst/>
              <a:cxnLst/>
              <a:rect l="l" t="t" r="r" b="b"/>
              <a:pathLst>
                <a:path w="122" h="762" extrusionOk="0">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0"/>
            <p:cNvSpPr/>
            <p:nvPr/>
          </p:nvSpPr>
          <p:spPr>
            <a:xfrm>
              <a:off x="8044097" y="2018709"/>
              <a:ext cx="42868" cy="6376"/>
            </a:xfrm>
            <a:custGeom>
              <a:avLst/>
              <a:gdLst/>
              <a:ahLst/>
              <a:cxnLst/>
              <a:rect l="l" t="t" r="r" b="b"/>
              <a:pathLst>
                <a:path w="753" h="112" extrusionOk="0">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7950107" y="2018709"/>
              <a:ext cx="43381" cy="6376"/>
            </a:xfrm>
            <a:custGeom>
              <a:avLst/>
              <a:gdLst/>
              <a:ahLst/>
              <a:cxnLst/>
              <a:rect l="l" t="t" r="r" b="b"/>
              <a:pathLst>
                <a:path w="762" h="112" extrusionOk="0">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0"/>
            <p:cNvSpPr/>
            <p:nvPr/>
          </p:nvSpPr>
          <p:spPr>
            <a:xfrm>
              <a:off x="7972309" y="2041936"/>
              <a:ext cx="25903" cy="25960"/>
            </a:xfrm>
            <a:custGeom>
              <a:avLst/>
              <a:gdLst/>
              <a:ahLst/>
              <a:cxnLst/>
              <a:rect l="l" t="t" r="r" b="b"/>
              <a:pathLst>
                <a:path w="455" h="456" extrusionOk="0">
                  <a:moveTo>
                    <a:pt x="0" y="455"/>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0"/>
            <p:cNvSpPr/>
            <p:nvPr/>
          </p:nvSpPr>
          <p:spPr>
            <a:xfrm>
              <a:off x="7969121" y="2039032"/>
              <a:ext cx="32792" cy="32564"/>
            </a:xfrm>
            <a:custGeom>
              <a:avLst/>
              <a:gdLst/>
              <a:ahLst/>
              <a:cxnLst/>
              <a:rect l="l" t="t" r="r" b="b"/>
              <a:pathLst>
                <a:path w="576" h="572" extrusionOk="0">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8038859" y="1975898"/>
              <a:ext cx="25903" cy="25960"/>
            </a:xfrm>
            <a:custGeom>
              <a:avLst/>
              <a:gdLst/>
              <a:ahLst/>
              <a:cxnLst/>
              <a:rect l="l" t="t" r="r" b="b"/>
              <a:pathLst>
                <a:path w="455" h="456" extrusionOk="0">
                  <a:moveTo>
                    <a:pt x="0" y="45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8035159" y="1972653"/>
              <a:ext cx="33304" cy="32393"/>
            </a:xfrm>
            <a:custGeom>
              <a:avLst/>
              <a:gdLst/>
              <a:ahLst/>
              <a:cxnLst/>
              <a:rect l="l" t="t" r="r" b="b"/>
              <a:pathLst>
                <a:path w="585" h="569" extrusionOk="0">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7972309" y="1975898"/>
              <a:ext cx="25903" cy="25960"/>
            </a:xfrm>
            <a:custGeom>
              <a:avLst/>
              <a:gdLst/>
              <a:ahLst/>
              <a:cxnLst/>
              <a:rect l="l" t="t" r="r" b="b"/>
              <a:pathLst>
                <a:path w="455" h="456" extrusionOk="0">
                  <a:moveTo>
                    <a:pt x="0" y="1"/>
                  </a:moveTo>
                  <a:lnTo>
                    <a:pt x="455"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7969121" y="1972653"/>
              <a:ext cx="32792" cy="32393"/>
            </a:xfrm>
            <a:custGeom>
              <a:avLst/>
              <a:gdLst/>
              <a:ahLst/>
              <a:cxnLst/>
              <a:rect l="l" t="t" r="r" b="b"/>
              <a:pathLst>
                <a:path w="576" h="569" extrusionOk="0">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8038859" y="2041936"/>
              <a:ext cx="25903" cy="25960"/>
            </a:xfrm>
            <a:custGeom>
              <a:avLst/>
              <a:gdLst/>
              <a:ahLst/>
              <a:cxnLst/>
              <a:rect l="l" t="t" r="r" b="b"/>
              <a:pathLst>
                <a:path w="455" h="456" extrusionOk="0">
                  <a:moveTo>
                    <a:pt x="0" y="1"/>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8035159" y="2039032"/>
              <a:ext cx="33304" cy="32564"/>
            </a:xfrm>
            <a:custGeom>
              <a:avLst/>
              <a:gdLst/>
              <a:ahLst/>
              <a:cxnLst/>
              <a:rect l="l" t="t" r="r" b="b"/>
              <a:pathLst>
                <a:path w="585" h="572" extrusionOk="0">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8355158" y="2208282"/>
              <a:ext cx="51294" cy="51294"/>
            </a:xfrm>
            <a:custGeom>
              <a:avLst/>
              <a:gdLst/>
              <a:ahLst/>
              <a:cxnLst/>
              <a:rect l="l" t="t" r="r" b="b"/>
              <a:pathLst>
                <a:path w="901" h="901" extrusionOk="0">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5739149" y="2773380"/>
              <a:ext cx="32792" cy="32792"/>
            </a:xfrm>
            <a:custGeom>
              <a:avLst/>
              <a:gdLst/>
              <a:ahLst/>
              <a:cxnLst/>
              <a:rect l="l" t="t" r="r" b="b"/>
              <a:pathLst>
                <a:path w="576" h="576" extrusionOk="0">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6637773" y="1860275"/>
              <a:ext cx="32792" cy="32792"/>
            </a:xfrm>
            <a:custGeom>
              <a:avLst/>
              <a:gdLst/>
              <a:ahLst/>
              <a:cxnLst/>
              <a:rect l="l" t="t" r="r" b="b"/>
              <a:pathLst>
                <a:path w="576" h="576" extrusionOk="0">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6622459" y="2287528"/>
              <a:ext cx="584671" cy="391621"/>
            </a:xfrm>
            <a:custGeom>
              <a:avLst/>
              <a:gdLst/>
              <a:ahLst/>
              <a:cxnLst/>
              <a:rect l="l" t="t" r="r" b="b"/>
              <a:pathLst>
                <a:path w="10270" h="6879" extrusionOk="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6619783" y="2282746"/>
              <a:ext cx="591560" cy="399876"/>
            </a:xfrm>
            <a:custGeom>
              <a:avLst/>
              <a:gdLst/>
              <a:ahLst/>
              <a:cxnLst/>
              <a:rect l="l" t="t" r="r" b="b"/>
              <a:pathLst>
                <a:path w="10391" h="7024" extrusionOk="0">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6175621" y="2313943"/>
              <a:ext cx="289489" cy="289432"/>
            </a:xfrm>
            <a:custGeom>
              <a:avLst/>
              <a:gdLst/>
              <a:ahLst/>
              <a:cxnLst/>
              <a:rect l="l" t="t" r="r" b="b"/>
              <a:pathLst>
                <a:path w="5085" h="5084" extrusionOk="0">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6172490" y="2310755"/>
              <a:ext cx="295808" cy="295808"/>
            </a:xfrm>
            <a:custGeom>
              <a:avLst/>
              <a:gdLst/>
              <a:ahLst/>
              <a:cxnLst/>
              <a:rect l="l" t="t" r="r" b="b"/>
              <a:pathLst>
                <a:path w="5196" h="5196" extrusionOk="0">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6359445" y="2342407"/>
              <a:ext cx="77653" cy="77709"/>
            </a:xfrm>
            <a:custGeom>
              <a:avLst/>
              <a:gdLst/>
              <a:ahLst/>
              <a:cxnLst/>
              <a:rect l="l" t="t" r="r" b="b"/>
              <a:pathLst>
                <a:path w="1364" h="1365" extrusionOk="0">
                  <a:moveTo>
                    <a:pt x="0" y="1"/>
                  </a:moveTo>
                  <a:lnTo>
                    <a:pt x="0" y="1365"/>
                  </a:lnTo>
                  <a:lnTo>
                    <a:pt x="1364" y="1365"/>
                  </a:lnTo>
                  <a:cubicBezTo>
                    <a:pt x="1364" y="604"/>
                    <a:pt x="752"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6356257" y="2338764"/>
              <a:ext cx="84029" cy="84541"/>
            </a:xfrm>
            <a:custGeom>
              <a:avLst/>
              <a:gdLst/>
              <a:ahLst/>
              <a:cxnLst/>
              <a:rect l="l" t="t" r="r" b="b"/>
              <a:pathLst>
                <a:path w="1476" h="1485" extrusionOk="0">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6631966" y="2285421"/>
              <a:ext cx="584671" cy="391223"/>
            </a:xfrm>
            <a:custGeom>
              <a:avLst/>
              <a:gdLst/>
              <a:ahLst/>
              <a:cxnLst/>
              <a:rect l="l" t="t" r="r" b="b"/>
              <a:pathLst>
                <a:path w="10270" h="6872" extrusionOk="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6629290" y="2280127"/>
              <a:ext cx="591047" cy="399819"/>
            </a:xfrm>
            <a:custGeom>
              <a:avLst/>
              <a:gdLst/>
              <a:ahLst/>
              <a:cxnLst/>
              <a:rect l="l" t="t" r="r" b="b"/>
              <a:pathLst>
                <a:path w="10382" h="7023" extrusionOk="0">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7338003" y="2218302"/>
              <a:ext cx="81410" cy="321711"/>
            </a:xfrm>
            <a:custGeom>
              <a:avLst/>
              <a:gdLst/>
              <a:ahLst/>
              <a:cxnLst/>
              <a:rect l="l" t="t" r="r" b="b"/>
              <a:pathLst>
                <a:path w="1430" h="5651" extrusionOk="0">
                  <a:moveTo>
                    <a:pt x="1" y="1"/>
                  </a:moveTo>
                  <a:lnTo>
                    <a:pt x="1" y="5650"/>
                  </a:lnTo>
                  <a:lnTo>
                    <a:pt x="1430" y="5650"/>
                  </a:lnTo>
                  <a:lnTo>
                    <a:pt x="1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7334359" y="2214658"/>
              <a:ext cx="88241" cy="328543"/>
            </a:xfrm>
            <a:custGeom>
              <a:avLst/>
              <a:gdLst/>
              <a:ahLst/>
              <a:cxnLst/>
              <a:rect l="l" t="t" r="r" b="b"/>
              <a:pathLst>
                <a:path w="1550" h="5771" extrusionOk="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7468997" y="2075239"/>
              <a:ext cx="81922" cy="464777"/>
            </a:xfrm>
            <a:custGeom>
              <a:avLst/>
              <a:gdLst/>
              <a:ahLst/>
              <a:cxnLst/>
              <a:rect l="l" t="t" r="r" b="b"/>
              <a:pathLst>
                <a:path w="1439" h="8164" extrusionOk="0">
                  <a:moveTo>
                    <a:pt x="1" y="0"/>
                  </a:moveTo>
                  <a:lnTo>
                    <a:pt x="1" y="8163"/>
                  </a:lnTo>
                  <a:lnTo>
                    <a:pt x="1438" y="8163"/>
                  </a:lnTo>
                  <a:lnTo>
                    <a:pt x="1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7465297" y="2072051"/>
              <a:ext cx="88811" cy="471153"/>
            </a:xfrm>
            <a:custGeom>
              <a:avLst/>
              <a:gdLst/>
              <a:ahLst/>
              <a:cxnLst/>
              <a:rect l="l" t="t" r="r" b="b"/>
              <a:pathLst>
                <a:path w="1560" h="8276" extrusionOk="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7587296" y="2272214"/>
              <a:ext cx="81922" cy="267799"/>
            </a:xfrm>
            <a:custGeom>
              <a:avLst/>
              <a:gdLst/>
              <a:ahLst/>
              <a:cxnLst/>
              <a:rect l="l" t="t" r="r" b="b"/>
              <a:pathLst>
                <a:path w="1439" h="4704" extrusionOk="0">
                  <a:moveTo>
                    <a:pt x="1" y="0"/>
                  </a:moveTo>
                  <a:lnTo>
                    <a:pt x="1" y="4703"/>
                  </a:lnTo>
                  <a:lnTo>
                    <a:pt x="1438" y="4703"/>
                  </a:lnTo>
                  <a:lnTo>
                    <a:pt x="1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7583596" y="2269026"/>
              <a:ext cx="88811" cy="274175"/>
            </a:xfrm>
            <a:custGeom>
              <a:avLst/>
              <a:gdLst/>
              <a:ahLst/>
              <a:cxnLst/>
              <a:rect l="l" t="t" r="r" b="b"/>
              <a:pathLst>
                <a:path w="1560" h="4816" extrusionOk="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6112258" y="2077573"/>
              <a:ext cx="375055" cy="118642"/>
            </a:xfrm>
            <a:custGeom>
              <a:avLst/>
              <a:gdLst/>
              <a:ahLst/>
              <a:cxnLst/>
              <a:rect l="l" t="t" r="r" b="b"/>
              <a:pathLst>
                <a:path w="6588" h="2084" extrusionOk="0">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6086412" y="2051443"/>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6083224" y="2047742"/>
              <a:ext cx="66096" cy="66096"/>
            </a:xfrm>
            <a:custGeom>
              <a:avLst/>
              <a:gdLst/>
              <a:ahLst/>
              <a:cxnLst/>
              <a:rect l="l" t="t" r="r" b="b"/>
              <a:pathLst>
                <a:path w="1161" h="1161" extrusionOk="0">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6314016" y="2051443"/>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6310315" y="2047742"/>
              <a:ext cx="66096" cy="66096"/>
            </a:xfrm>
            <a:custGeom>
              <a:avLst/>
              <a:gdLst/>
              <a:ahLst/>
              <a:cxnLst/>
              <a:rect l="l" t="t" r="r" b="b"/>
              <a:pathLst>
                <a:path w="1161" h="1161" extrusionOk="0">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0"/>
            <p:cNvSpPr/>
            <p:nvPr/>
          </p:nvSpPr>
          <p:spPr>
            <a:xfrm>
              <a:off x="6194635" y="2159722"/>
              <a:ext cx="59776" cy="59207"/>
            </a:xfrm>
            <a:custGeom>
              <a:avLst/>
              <a:gdLst/>
              <a:ahLst/>
              <a:cxnLst/>
              <a:rect l="l" t="t" r="r" b="b"/>
              <a:pathLst>
                <a:path w="1050" h="1040" extrusionOk="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0"/>
            <p:cNvSpPr/>
            <p:nvPr/>
          </p:nvSpPr>
          <p:spPr>
            <a:xfrm>
              <a:off x="6191504" y="2156022"/>
              <a:ext cx="66039" cy="66039"/>
            </a:xfrm>
            <a:custGeom>
              <a:avLst/>
              <a:gdLst/>
              <a:ahLst/>
              <a:cxnLst/>
              <a:rect l="l" t="t" r="r" b="b"/>
              <a:pathLst>
                <a:path w="1160" h="1160" extrusionOk="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0"/>
            <p:cNvSpPr/>
            <p:nvPr/>
          </p:nvSpPr>
          <p:spPr>
            <a:xfrm>
              <a:off x="6449223" y="2065163"/>
              <a:ext cx="362872" cy="228745"/>
            </a:xfrm>
            <a:custGeom>
              <a:avLst/>
              <a:gdLst/>
              <a:ahLst/>
              <a:cxnLst/>
              <a:rect l="l" t="t" r="r" b="b"/>
              <a:pathLst>
                <a:path w="6374" h="4018" extrusionOk="0">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6446035" y="2062032"/>
              <a:ext cx="369760" cy="235064"/>
            </a:xfrm>
            <a:custGeom>
              <a:avLst/>
              <a:gdLst/>
              <a:ahLst/>
              <a:cxnLst/>
              <a:rect l="l" t="t" r="r" b="b"/>
              <a:pathLst>
                <a:path w="6495" h="4129" extrusionOk="0">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6930332" y="1988081"/>
              <a:ext cx="278900" cy="261821"/>
            </a:xfrm>
            <a:custGeom>
              <a:avLst/>
              <a:gdLst/>
              <a:ahLst/>
              <a:cxnLst/>
              <a:rect l="l" t="t" r="r" b="b"/>
              <a:pathLst>
                <a:path w="4899" h="4599" extrusionOk="0">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0"/>
            <p:cNvSpPr/>
            <p:nvPr/>
          </p:nvSpPr>
          <p:spPr>
            <a:xfrm>
              <a:off x="6927144" y="1984893"/>
              <a:ext cx="285276" cy="268368"/>
            </a:xfrm>
            <a:custGeom>
              <a:avLst/>
              <a:gdLst/>
              <a:ahLst/>
              <a:cxnLst/>
              <a:rect l="l" t="t" r="r" b="b"/>
              <a:pathLst>
                <a:path w="5011" h="4714" extrusionOk="0">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0"/>
            <p:cNvSpPr/>
            <p:nvPr/>
          </p:nvSpPr>
          <p:spPr>
            <a:xfrm>
              <a:off x="6987888" y="2066757"/>
              <a:ext cx="40705" cy="40705"/>
            </a:xfrm>
            <a:custGeom>
              <a:avLst/>
              <a:gdLst/>
              <a:ahLst/>
              <a:cxnLst/>
              <a:rect l="l" t="t" r="r" b="b"/>
              <a:pathLst>
                <a:path w="715" h="715" extrusionOk="0">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0"/>
            <p:cNvSpPr/>
            <p:nvPr/>
          </p:nvSpPr>
          <p:spPr>
            <a:xfrm>
              <a:off x="7051250" y="2066757"/>
              <a:ext cx="40762" cy="40705"/>
            </a:xfrm>
            <a:custGeom>
              <a:avLst/>
              <a:gdLst/>
              <a:ahLst/>
              <a:cxnLst/>
              <a:rect l="l" t="t" r="r" b="b"/>
              <a:pathLst>
                <a:path w="716" h="715" extrusionOk="0">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a:off x="7114100" y="2066757"/>
              <a:ext cx="40705" cy="40705"/>
            </a:xfrm>
            <a:custGeom>
              <a:avLst/>
              <a:gdLst/>
              <a:ahLst/>
              <a:cxnLst/>
              <a:rect l="l" t="t" r="r" b="b"/>
              <a:pathLst>
                <a:path w="715" h="715" extrusionOk="0">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0"/>
            <p:cNvSpPr/>
            <p:nvPr/>
          </p:nvSpPr>
          <p:spPr>
            <a:xfrm>
              <a:off x="5743641" y="2204582"/>
              <a:ext cx="264098" cy="247873"/>
            </a:xfrm>
            <a:custGeom>
              <a:avLst/>
              <a:gdLst/>
              <a:ahLst/>
              <a:cxnLst/>
              <a:rect l="l" t="t" r="r" b="b"/>
              <a:pathLst>
                <a:path w="4639" h="4354" extrusionOk="0">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0"/>
            <p:cNvSpPr/>
            <p:nvPr/>
          </p:nvSpPr>
          <p:spPr>
            <a:xfrm>
              <a:off x="5740453" y="2201451"/>
              <a:ext cx="270474" cy="254079"/>
            </a:xfrm>
            <a:custGeom>
              <a:avLst/>
              <a:gdLst/>
              <a:ahLst/>
              <a:cxnLst/>
              <a:rect l="l" t="t" r="r" b="b"/>
              <a:pathLst>
                <a:path w="4751" h="4463" extrusionOk="0">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0"/>
            <p:cNvSpPr/>
            <p:nvPr/>
          </p:nvSpPr>
          <p:spPr>
            <a:xfrm>
              <a:off x="5914201" y="2279045"/>
              <a:ext cx="39168" cy="39168"/>
            </a:xfrm>
            <a:custGeom>
              <a:avLst/>
              <a:gdLst/>
              <a:ahLst/>
              <a:cxnLst/>
              <a:rect l="l" t="t" r="r" b="b"/>
              <a:pathLst>
                <a:path w="688" h="688" extrusionOk="0">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0"/>
            <p:cNvSpPr/>
            <p:nvPr/>
          </p:nvSpPr>
          <p:spPr>
            <a:xfrm>
              <a:off x="5854027" y="2279045"/>
              <a:ext cx="39111" cy="39168"/>
            </a:xfrm>
            <a:custGeom>
              <a:avLst/>
              <a:gdLst/>
              <a:ahLst/>
              <a:cxnLst/>
              <a:rect l="l" t="t" r="r" b="b"/>
              <a:pathLst>
                <a:path w="687" h="688" extrusionOk="0">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0"/>
            <p:cNvSpPr/>
            <p:nvPr/>
          </p:nvSpPr>
          <p:spPr>
            <a:xfrm>
              <a:off x="5794878" y="2279045"/>
              <a:ext cx="39111" cy="39168"/>
            </a:xfrm>
            <a:custGeom>
              <a:avLst/>
              <a:gdLst/>
              <a:ahLst/>
              <a:cxnLst/>
              <a:rect l="l" t="t" r="r" b="b"/>
              <a:pathLst>
                <a:path w="687" h="688" extrusionOk="0">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0"/>
            <p:cNvSpPr/>
            <p:nvPr/>
          </p:nvSpPr>
          <p:spPr>
            <a:xfrm>
              <a:off x="7974415" y="2277337"/>
              <a:ext cx="216049" cy="210413"/>
            </a:xfrm>
            <a:custGeom>
              <a:avLst/>
              <a:gdLst/>
              <a:ahLst/>
              <a:cxnLst/>
              <a:rect l="l" t="t" r="r" b="b"/>
              <a:pathLst>
                <a:path w="3795" h="3696" extrusionOk="0">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0"/>
            <p:cNvSpPr/>
            <p:nvPr/>
          </p:nvSpPr>
          <p:spPr>
            <a:xfrm>
              <a:off x="7970715" y="2274035"/>
              <a:ext cx="219750" cy="216846"/>
            </a:xfrm>
            <a:custGeom>
              <a:avLst/>
              <a:gdLst/>
              <a:ahLst/>
              <a:cxnLst/>
              <a:rect l="l" t="t" r="r" b="b"/>
              <a:pathLst>
                <a:path w="3860" h="3809" extrusionOk="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0"/>
            <p:cNvSpPr/>
            <p:nvPr/>
          </p:nvSpPr>
          <p:spPr>
            <a:xfrm>
              <a:off x="7946406" y="2402126"/>
              <a:ext cx="113063" cy="113120"/>
            </a:xfrm>
            <a:custGeom>
              <a:avLst/>
              <a:gdLst/>
              <a:ahLst/>
              <a:cxnLst/>
              <a:rect l="l" t="t" r="r" b="b"/>
              <a:pathLst>
                <a:path w="1986" h="1987" extrusionOk="0">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0"/>
            <p:cNvSpPr/>
            <p:nvPr/>
          </p:nvSpPr>
          <p:spPr>
            <a:xfrm>
              <a:off x="7942706" y="2398938"/>
              <a:ext cx="119952" cy="119952"/>
            </a:xfrm>
            <a:custGeom>
              <a:avLst/>
              <a:gdLst/>
              <a:ahLst/>
              <a:cxnLst/>
              <a:rect l="l" t="t" r="r" b="b"/>
              <a:pathLst>
                <a:path w="2107" h="2107" extrusionOk="0">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0"/>
            <p:cNvSpPr/>
            <p:nvPr/>
          </p:nvSpPr>
          <p:spPr>
            <a:xfrm>
              <a:off x="7741005" y="2150215"/>
              <a:ext cx="160030" cy="159518"/>
            </a:xfrm>
            <a:custGeom>
              <a:avLst/>
              <a:gdLst/>
              <a:ahLst/>
              <a:cxnLst/>
              <a:rect l="l" t="t" r="r" b="b"/>
              <a:pathLst>
                <a:path w="2811" h="2802" extrusionOk="0">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0"/>
            <p:cNvSpPr/>
            <p:nvPr/>
          </p:nvSpPr>
          <p:spPr>
            <a:xfrm>
              <a:off x="7737817" y="2147027"/>
              <a:ext cx="166406" cy="166406"/>
            </a:xfrm>
            <a:custGeom>
              <a:avLst/>
              <a:gdLst/>
              <a:ahLst/>
              <a:cxnLst/>
              <a:rect l="l" t="t" r="r" b="b"/>
              <a:pathLst>
                <a:path w="2923" h="2923" extrusionOk="0">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0"/>
            <p:cNvSpPr/>
            <p:nvPr/>
          </p:nvSpPr>
          <p:spPr>
            <a:xfrm>
              <a:off x="7784272" y="2170538"/>
              <a:ext cx="116763" cy="82719"/>
            </a:xfrm>
            <a:custGeom>
              <a:avLst/>
              <a:gdLst/>
              <a:ahLst/>
              <a:cxnLst/>
              <a:rect l="l" t="t" r="r" b="b"/>
              <a:pathLst>
                <a:path w="2051" h="1453" extrusionOk="0">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0"/>
            <p:cNvSpPr/>
            <p:nvPr/>
          </p:nvSpPr>
          <p:spPr>
            <a:xfrm>
              <a:off x="6906023" y="3777817"/>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0"/>
            <p:cNvSpPr/>
            <p:nvPr/>
          </p:nvSpPr>
          <p:spPr>
            <a:xfrm>
              <a:off x="6902835" y="3774116"/>
              <a:ext cx="96212" cy="96212"/>
            </a:xfrm>
            <a:custGeom>
              <a:avLst/>
              <a:gdLst/>
              <a:ahLst/>
              <a:cxnLst/>
              <a:rect l="l" t="t" r="r" b="b"/>
              <a:pathLst>
                <a:path w="1690" h="1690" extrusionOk="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0"/>
            <p:cNvSpPr/>
            <p:nvPr/>
          </p:nvSpPr>
          <p:spPr>
            <a:xfrm>
              <a:off x="5894162" y="2528850"/>
              <a:ext cx="2115690" cy="1276541"/>
            </a:xfrm>
            <a:custGeom>
              <a:avLst/>
              <a:gdLst/>
              <a:ahLst/>
              <a:cxnLst/>
              <a:rect l="l" t="t" r="r" b="b"/>
              <a:pathLst>
                <a:path w="37163" h="22423" extrusionOk="0">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0"/>
            <p:cNvSpPr/>
            <p:nvPr/>
          </p:nvSpPr>
          <p:spPr>
            <a:xfrm>
              <a:off x="5890974" y="2525662"/>
              <a:ext cx="2122066" cy="1282861"/>
            </a:xfrm>
            <a:custGeom>
              <a:avLst/>
              <a:gdLst/>
              <a:ahLst/>
              <a:cxnLst/>
              <a:rect l="l" t="t" r="r" b="b"/>
              <a:pathLst>
                <a:path w="37275" h="22534" extrusionOk="0">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0"/>
            <p:cNvSpPr/>
            <p:nvPr/>
          </p:nvSpPr>
          <p:spPr>
            <a:xfrm>
              <a:off x="5995041" y="2636047"/>
              <a:ext cx="1891272" cy="1092771"/>
            </a:xfrm>
            <a:custGeom>
              <a:avLst/>
              <a:gdLst/>
              <a:ahLst/>
              <a:cxnLst/>
              <a:rect l="l" t="t" r="r" b="b"/>
              <a:pathLst>
                <a:path w="33221" h="19195" extrusionOk="0">
                  <a:moveTo>
                    <a:pt x="0" y="1"/>
                  </a:moveTo>
                  <a:lnTo>
                    <a:pt x="0" y="19194"/>
                  </a:lnTo>
                  <a:lnTo>
                    <a:pt x="33220" y="19194"/>
                  </a:lnTo>
                  <a:lnTo>
                    <a:pt x="3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0"/>
            <p:cNvSpPr/>
            <p:nvPr/>
          </p:nvSpPr>
          <p:spPr>
            <a:xfrm>
              <a:off x="5991341" y="2632916"/>
              <a:ext cx="1898103" cy="1099603"/>
            </a:xfrm>
            <a:custGeom>
              <a:avLst/>
              <a:gdLst/>
              <a:ahLst/>
              <a:cxnLst/>
              <a:rect l="l" t="t" r="r" b="b"/>
              <a:pathLst>
                <a:path w="33341" h="19315" extrusionOk="0">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0"/>
            <p:cNvSpPr/>
            <p:nvPr/>
          </p:nvSpPr>
          <p:spPr>
            <a:xfrm>
              <a:off x="6933520" y="2560559"/>
              <a:ext cx="36492" cy="35980"/>
            </a:xfrm>
            <a:custGeom>
              <a:avLst/>
              <a:gdLst/>
              <a:ahLst/>
              <a:cxnLst/>
              <a:rect l="l" t="t" r="r" b="b"/>
              <a:pathLst>
                <a:path w="641" h="632" extrusionOk="0">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0"/>
            <p:cNvSpPr/>
            <p:nvPr/>
          </p:nvSpPr>
          <p:spPr>
            <a:xfrm>
              <a:off x="6930332" y="2556859"/>
              <a:ext cx="43381" cy="43324"/>
            </a:xfrm>
            <a:custGeom>
              <a:avLst/>
              <a:gdLst/>
              <a:ahLst/>
              <a:cxnLst/>
              <a:rect l="l" t="t" r="r" b="b"/>
              <a:pathLst>
                <a:path w="762" h="761" extrusionOk="0">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0"/>
            <p:cNvSpPr/>
            <p:nvPr/>
          </p:nvSpPr>
          <p:spPr>
            <a:xfrm>
              <a:off x="6645116" y="3892415"/>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0"/>
            <p:cNvSpPr/>
            <p:nvPr/>
          </p:nvSpPr>
          <p:spPr>
            <a:xfrm>
              <a:off x="6641416" y="3889284"/>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0"/>
            <p:cNvSpPr/>
            <p:nvPr/>
          </p:nvSpPr>
          <p:spPr>
            <a:xfrm>
              <a:off x="6645116" y="3892415"/>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0"/>
            <p:cNvSpPr/>
            <p:nvPr/>
          </p:nvSpPr>
          <p:spPr>
            <a:xfrm>
              <a:off x="6641416" y="3889284"/>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0"/>
            <p:cNvSpPr/>
            <p:nvPr/>
          </p:nvSpPr>
          <p:spPr>
            <a:xfrm>
              <a:off x="5893081" y="3731363"/>
              <a:ext cx="2115747" cy="206542"/>
            </a:xfrm>
            <a:custGeom>
              <a:avLst/>
              <a:gdLst/>
              <a:ahLst/>
              <a:cxnLst/>
              <a:rect l="l" t="t" r="r" b="b"/>
              <a:pathLst>
                <a:path w="37164" h="3628" extrusionOk="0">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0"/>
            <p:cNvSpPr/>
            <p:nvPr/>
          </p:nvSpPr>
          <p:spPr>
            <a:xfrm>
              <a:off x="5889950" y="3727662"/>
              <a:ext cx="2122066" cy="213431"/>
            </a:xfrm>
            <a:custGeom>
              <a:avLst/>
              <a:gdLst/>
              <a:ahLst/>
              <a:cxnLst/>
              <a:rect l="l" t="t" r="r" b="b"/>
              <a:pathLst>
                <a:path w="37275" h="3749" extrusionOk="0">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0"/>
            <p:cNvSpPr/>
            <p:nvPr/>
          </p:nvSpPr>
          <p:spPr>
            <a:xfrm>
              <a:off x="6906023" y="3777817"/>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0"/>
            <p:cNvSpPr/>
            <p:nvPr/>
          </p:nvSpPr>
          <p:spPr>
            <a:xfrm>
              <a:off x="6431802" y="4215089"/>
              <a:ext cx="1038346" cy="98318"/>
            </a:xfrm>
            <a:custGeom>
              <a:avLst/>
              <a:gdLst/>
              <a:ahLst/>
              <a:cxnLst/>
              <a:rect l="l" t="t" r="r" b="b"/>
              <a:pathLst>
                <a:path w="18239" h="1727" extrusionOk="0">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0"/>
            <p:cNvSpPr/>
            <p:nvPr/>
          </p:nvSpPr>
          <p:spPr>
            <a:xfrm>
              <a:off x="6428614" y="4211958"/>
              <a:ext cx="1044666" cy="105150"/>
            </a:xfrm>
            <a:custGeom>
              <a:avLst/>
              <a:gdLst/>
              <a:ahLst/>
              <a:cxnLst/>
              <a:rect l="l" t="t" r="r" b="b"/>
              <a:pathLst>
                <a:path w="18350" h="1847" extrusionOk="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0"/>
            <p:cNvSpPr/>
            <p:nvPr/>
          </p:nvSpPr>
          <p:spPr>
            <a:xfrm>
              <a:off x="6691628" y="4215089"/>
              <a:ext cx="519202" cy="49188"/>
            </a:xfrm>
            <a:custGeom>
              <a:avLst/>
              <a:gdLst/>
              <a:ahLst/>
              <a:cxnLst/>
              <a:rect l="l" t="t" r="r" b="b"/>
              <a:pathLst>
                <a:path w="9120" h="864" extrusionOk="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0"/>
            <p:cNvSpPr/>
            <p:nvPr/>
          </p:nvSpPr>
          <p:spPr>
            <a:xfrm>
              <a:off x="6687927" y="4211958"/>
              <a:ext cx="526033" cy="56019"/>
            </a:xfrm>
            <a:custGeom>
              <a:avLst/>
              <a:gdLst/>
              <a:ahLst/>
              <a:cxnLst/>
              <a:rect l="l" t="t" r="r" b="b"/>
              <a:pathLst>
                <a:path w="9240" h="984" extrusionOk="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0"/>
            <p:cNvSpPr/>
            <p:nvPr/>
          </p:nvSpPr>
          <p:spPr>
            <a:xfrm>
              <a:off x="7160554" y="2782355"/>
              <a:ext cx="560419" cy="804364"/>
            </a:xfrm>
            <a:custGeom>
              <a:avLst/>
              <a:gdLst/>
              <a:ahLst/>
              <a:cxnLst/>
              <a:rect l="l" t="t" r="r" b="b"/>
              <a:pathLst>
                <a:path w="9844" h="14129" extrusionOk="0">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0"/>
            <p:cNvSpPr/>
            <p:nvPr/>
          </p:nvSpPr>
          <p:spPr>
            <a:xfrm>
              <a:off x="7157423" y="2779167"/>
              <a:ext cx="566738" cy="810740"/>
            </a:xfrm>
            <a:custGeom>
              <a:avLst/>
              <a:gdLst/>
              <a:ahLst/>
              <a:cxnLst/>
              <a:rect l="l" t="t" r="r" b="b"/>
              <a:pathLst>
                <a:path w="9955" h="14241" extrusionOk="0">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0"/>
            <p:cNvSpPr/>
            <p:nvPr/>
          </p:nvSpPr>
          <p:spPr>
            <a:xfrm>
              <a:off x="7228186" y="2854200"/>
              <a:ext cx="187015" cy="186958"/>
            </a:xfrm>
            <a:custGeom>
              <a:avLst/>
              <a:gdLst/>
              <a:ahLst/>
              <a:cxnLst/>
              <a:rect l="l" t="t" r="r" b="b"/>
              <a:pathLst>
                <a:path w="3285" h="3284" extrusionOk="0">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0"/>
            <p:cNvSpPr/>
            <p:nvPr/>
          </p:nvSpPr>
          <p:spPr>
            <a:xfrm>
              <a:off x="7592078" y="2824084"/>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0"/>
            <p:cNvSpPr/>
            <p:nvPr/>
          </p:nvSpPr>
          <p:spPr>
            <a:xfrm>
              <a:off x="7624243" y="2824084"/>
              <a:ext cx="21747" cy="22203"/>
            </a:xfrm>
            <a:custGeom>
              <a:avLst/>
              <a:gdLst/>
              <a:ahLst/>
              <a:cxnLst/>
              <a:rect l="l" t="t" r="r" b="b"/>
              <a:pathLst>
                <a:path w="382" h="390" extrusionOk="0">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0"/>
            <p:cNvSpPr/>
            <p:nvPr/>
          </p:nvSpPr>
          <p:spPr>
            <a:xfrm>
              <a:off x="7653334" y="2824084"/>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0"/>
            <p:cNvSpPr/>
            <p:nvPr/>
          </p:nvSpPr>
          <p:spPr>
            <a:xfrm>
              <a:off x="7471104" y="2903842"/>
              <a:ext cx="172213" cy="6889"/>
            </a:xfrm>
            <a:custGeom>
              <a:avLst/>
              <a:gdLst/>
              <a:ahLst/>
              <a:cxnLst/>
              <a:rect l="l" t="t" r="r" b="b"/>
              <a:pathLst>
                <a:path w="3025" h="121" extrusionOk="0">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0"/>
            <p:cNvSpPr/>
            <p:nvPr/>
          </p:nvSpPr>
          <p:spPr>
            <a:xfrm>
              <a:off x="7471104" y="2947677"/>
              <a:ext cx="172213" cy="6889"/>
            </a:xfrm>
            <a:custGeom>
              <a:avLst/>
              <a:gdLst/>
              <a:ahLst/>
              <a:cxnLst/>
              <a:rect l="l" t="t" r="r" b="b"/>
              <a:pathLst>
                <a:path w="3025" h="121" extrusionOk="0">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0"/>
            <p:cNvSpPr/>
            <p:nvPr/>
          </p:nvSpPr>
          <p:spPr>
            <a:xfrm>
              <a:off x="7471104" y="2991456"/>
              <a:ext cx="172213" cy="6433"/>
            </a:xfrm>
            <a:custGeom>
              <a:avLst/>
              <a:gdLst/>
              <a:ahLst/>
              <a:cxnLst/>
              <a:rect l="l" t="t" r="r" b="b"/>
              <a:pathLst>
                <a:path w="3025" h="113" extrusionOk="0">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0"/>
            <p:cNvSpPr/>
            <p:nvPr/>
          </p:nvSpPr>
          <p:spPr>
            <a:xfrm>
              <a:off x="7453171" y="3091309"/>
              <a:ext cx="186446" cy="187015"/>
            </a:xfrm>
            <a:custGeom>
              <a:avLst/>
              <a:gdLst/>
              <a:ahLst/>
              <a:cxnLst/>
              <a:rect l="l" t="t" r="r" b="b"/>
              <a:pathLst>
                <a:path w="3275" h="3285" extrusionOk="0">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0"/>
            <p:cNvSpPr/>
            <p:nvPr/>
          </p:nvSpPr>
          <p:spPr>
            <a:xfrm>
              <a:off x="7231374" y="3221734"/>
              <a:ext cx="165325" cy="6945"/>
            </a:xfrm>
            <a:custGeom>
              <a:avLst/>
              <a:gdLst/>
              <a:ahLst/>
              <a:cxnLst/>
              <a:rect l="l" t="t" r="r" b="b"/>
              <a:pathLst>
                <a:path w="2904" h="122" extrusionOk="0">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0"/>
            <p:cNvSpPr/>
            <p:nvPr/>
          </p:nvSpPr>
          <p:spPr>
            <a:xfrm>
              <a:off x="7231374" y="3178411"/>
              <a:ext cx="165325" cy="6433"/>
            </a:xfrm>
            <a:custGeom>
              <a:avLst/>
              <a:gdLst/>
              <a:ahLst/>
              <a:cxnLst/>
              <a:rect l="l" t="t" r="r" b="b"/>
              <a:pathLst>
                <a:path w="2904" h="113" extrusionOk="0">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0"/>
            <p:cNvSpPr/>
            <p:nvPr/>
          </p:nvSpPr>
          <p:spPr>
            <a:xfrm>
              <a:off x="7231374" y="3134575"/>
              <a:ext cx="165325" cy="6433"/>
            </a:xfrm>
            <a:custGeom>
              <a:avLst/>
              <a:gdLst/>
              <a:ahLst/>
              <a:cxnLst/>
              <a:rect l="l" t="t" r="r" b="b"/>
              <a:pathLst>
                <a:path w="2904" h="113" extrusionOk="0">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0"/>
            <p:cNvSpPr/>
            <p:nvPr/>
          </p:nvSpPr>
          <p:spPr>
            <a:xfrm>
              <a:off x="7417761" y="3341114"/>
              <a:ext cx="185990" cy="6376"/>
            </a:xfrm>
            <a:custGeom>
              <a:avLst/>
              <a:gdLst/>
              <a:ahLst/>
              <a:cxnLst/>
              <a:rect l="l" t="t" r="r" b="b"/>
              <a:pathLst>
                <a:path w="3267" h="112" extrusionOk="0">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0"/>
            <p:cNvSpPr/>
            <p:nvPr/>
          </p:nvSpPr>
          <p:spPr>
            <a:xfrm>
              <a:off x="7245607" y="3341114"/>
              <a:ext cx="143179" cy="6376"/>
            </a:xfrm>
            <a:custGeom>
              <a:avLst/>
              <a:gdLst/>
              <a:ahLst/>
              <a:cxnLst/>
              <a:rect l="l" t="t" r="r" b="b"/>
              <a:pathLst>
                <a:path w="2515" h="112" extrusionOk="0">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0"/>
            <p:cNvSpPr/>
            <p:nvPr/>
          </p:nvSpPr>
          <p:spPr>
            <a:xfrm>
              <a:off x="7245607" y="3390756"/>
              <a:ext cx="281519" cy="6376"/>
            </a:xfrm>
            <a:custGeom>
              <a:avLst/>
              <a:gdLst/>
              <a:ahLst/>
              <a:cxnLst/>
              <a:rect l="l" t="t" r="r" b="b"/>
              <a:pathLst>
                <a:path w="4945" h="112" extrusionOk="0">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0"/>
            <p:cNvSpPr/>
            <p:nvPr/>
          </p:nvSpPr>
          <p:spPr>
            <a:xfrm>
              <a:off x="7337490" y="2894335"/>
              <a:ext cx="44975" cy="47024"/>
            </a:xfrm>
            <a:custGeom>
              <a:avLst/>
              <a:gdLst/>
              <a:ahLst/>
              <a:cxnLst/>
              <a:rect l="l" t="t" r="r" b="b"/>
              <a:pathLst>
                <a:path w="790" h="826" extrusionOk="0">
                  <a:moveTo>
                    <a:pt x="121" y="0"/>
                  </a:moveTo>
                  <a:lnTo>
                    <a:pt x="1" y="714"/>
                  </a:lnTo>
                  <a:lnTo>
                    <a:pt x="724" y="826"/>
                  </a:lnTo>
                  <a:cubicBezTo>
                    <a:pt x="789" y="427"/>
                    <a:pt x="511" y="56"/>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0"/>
            <p:cNvSpPr/>
            <p:nvPr/>
          </p:nvSpPr>
          <p:spPr>
            <a:xfrm>
              <a:off x="7333790" y="2890065"/>
              <a:ext cx="51806" cy="54994"/>
            </a:xfrm>
            <a:custGeom>
              <a:avLst/>
              <a:gdLst/>
              <a:ahLst/>
              <a:cxnLst/>
              <a:rect l="l" t="t" r="r" b="b"/>
              <a:pathLst>
                <a:path w="910" h="966" extrusionOk="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0"/>
            <p:cNvSpPr/>
            <p:nvPr/>
          </p:nvSpPr>
          <p:spPr>
            <a:xfrm>
              <a:off x="7250389" y="2883404"/>
              <a:ext cx="133672" cy="129971"/>
            </a:xfrm>
            <a:custGeom>
              <a:avLst/>
              <a:gdLst/>
              <a:ahLst/>
              <a:cxnLst/>
              <a:rect l="l" t="t" r="r" b="b"/>
              <a:pathLst>
                <a:path w="2348" h="2283" extrusionOk="0">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0"/>
            <p:cNvSpPr/>
            <p:nvPr/>
          </p:nvSpPr>
          <p:spPr>
            <a:xfrm>
              <a:off x="7249819" y="2879875"/>
              <a:ext cx="138454" cy="137031"/>
            </a:xfrm>
            <a:custGeom>
              <a:avLst/>
              <a:gdLst/>
              <a:ahLst/>
              <a:cxnLst/>
              <a:rect l="l" t="t" r="r" b="b"/>
              <a:pathLst>
                <a:path w="2432" h="2407" extrusionOk="0">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0"/>
            <p:cNvSpPr/>
            <p:nvPr/>
          </p:nvSpPr>
          <p:spPr>
            <a:xfrm>
              <a:off x="7464272" y="3113853"/>
              <a:ext cx="157411" cy="137714"/>
            </a:xfrm>
            <a:custGeom>
              <a:avLst/>
              <a:gdLst/>
              <a:ahLst/>
              <a:cxnLst/>
              <a:rect l="l" t="t" r="r" b="b"/>
              <a:pathLst>
                <a:path w="2765" h="2419" extrusionOk="0">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0"/>
            <p:cNvSpPr/>
            <p:nvPr/>
          </p:nvSpPr>
          <p:spPr>
            <a:xfrm>
              <a:off x="7461084" y="3111177"/>
              <a:ext cx="156899" cy="144431"/>
            </a:xfrm>
            <a:custGeom>
              <a:avLst/>
              <a:gdLst/>
              <a:ahLst/>
              <a:cxnLst/>
              <a:rect l="l" t="t" r="r" b="b"/>
              <a:pathLst>
                <a:path w="2756" h="2537" extrusionOk="0">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0"/>
            <p:cNvSpPr/>
            <p:nvPr/>
          </p:nvSpPr>
          <p:spPr>
            <a:xfrm>
              <a:off x="7495925" y="3135657"/>
              <a:ext cx="95130" cy="95642"/>
            </a:xfrm>
            <a:custGeom>
              <a:avLst/>
              <a:gdLst/>
              <a:ahLst/>
              <a:cxnLst/>
              <a:rect l="l" t="t" r="r" b="b"/>
              <a:pathLst>
                <a:path w="1671" h="1680" extrusionOk="0">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0"/>
            <p:cNvSpPr/>
            <p:nvPr/>
          </p:nvSpPr>
          <p:spPr>
            <a:xfrm>
              <a:off x="7492224" y="3132469"/>
              <a:ext cx="102531" cy="102019"/>
            </a:xfrm>
            <a:custGeom>
              <a:avLst/>
              <a:gdLst/>
              <a:ahLst/>
              <a:cxnLst/>
              <a:rect l="l" t="t" r="r" b="b"/>
              <a:pathLst>
                <a:path w="1801" h="1792" extrusionOk="0">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0"/>
            <p:cNvSpPr/>
            <p:nvPr/>
          </p:nvSpPr>
          <p:spPr>
            <a:xfrm>
              <a:off x="7504920" y="3149434"/>
              <a:ext cx="77140" cy="67576"/>
            </a:xfrm>
            <a:custGeom>
              <a:avLst/>
              <a:gdLst/>
              <a:ahLst/>
              <a:cxnLst/>
              <a:rect l="l" t="t" r="r" b="b"/>
              <a:pathLst>
                <a:path w="1355" h="1187" extrusionOk="0">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0"/>
            <p:cNvSpPr/>
            <p:nvPr/>
          </p:nvSpPr>
          <p:spPr>
            <a:xfrm>
              <a:off x="7501219" y="3146246"/>
              <a:ext cx="84541" cy="74521"/>
            </a:xfrm>
            <a:custGeom>
              <a:avLst/>
              <a:gdLst/>
              <a:ahLst/>
              <a:cxnLst/>
              <a:rect l="l" t="t" r="r" b="b"/>
              <a:pathLst>
                <a:path w="1485" h="1309" extrusionOk="0">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0"/>
            <p:cNvSpPr/>
            <p:nvPr/>
          </p:nvSpPr>
          <p:spPr>
            <a:xfrm>
              <a:off x="7526553" y="3166797"/>
              <a:ext cx="33873" cy="33361"/>
            </a:xfrm>
            <a:custGeom>
              <a:avLst/>
              <a:gdLst/>
              <a:ahLst/>
              <a:cxnLst/>
              <a:rect l="l" t="t" r="r" b="b"/>
              <a:pathLst>
                <a:path w="595" h="586" extrusionOk="0">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0"/>
            <p:cNvSpPr/>
            <p:nvPr/>
          </p:nvSpPr>
          <p:spPr>
            <a:xfrm>
              <a:off x="7523422" y="3163097"/>
              <a:ext cx="40193" cy="40193"/>
            </a:xfrm>
            <a:custGeom>
              <a:avLst/>
              <a:gdLst/>
              <a:ahLst/>
              <a:cxnLst/>
              <a:rect l="l" t="t" r="r" b="b"/>
              <a:pathLst>
                <a:path w="706" h="706" extrusionOk="0">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0"/>
            <p:cNvSpPr/>
            <p:nvPr/>
          </p:nvSpPr>
          <p:spPr>
            <a:xfrm>
              <a:off x="7495412" y="3128939"/>
              <a:ext cx="49188" cy="55905"/>
            </a:xfrm>
            <a:custGeom>
              <a:avLst/>
              <a:gdLst/>
              <a:ahLst/>
              <a:cxnLst/>
              <a:rect l="l" t="t" r="r" b="b"/>
              <a:pathLst>
                <a:path w="864" h="982" extrusionOk="0">
                  <a:moveTo>
                    <a:pt x="38" y="0"/>
                  </a:moveTo>
                  <a:cubicBezTo>
                    <a:pt x="31" y="0"/>
                    <a:pt x="24" y="3"/>
                    <a:pt x="19" y="7"/>
                  </a:cubicBezTo>
                  <a:cubicBezTo>
                    <a:pt x="0" y="16"/>
                    <a:pt x="0" y="35"/>
                    <a:pt x="10" y="54"/>
                  </a:cubicBezTo>
                  <a:lnTo>
                    <a:pt x="807" y="972"/>
                  </a:lnTo>
                  <a:cubicBezTo>
                    <a:pt x="817" y="981"/>
                    <a:pt x="826" y="981"/>
                    <a:pt x="835" y="981"/>
                  </a:cubicBezTo>
                  <a:lnTo>
                    <a:pt x="854" y="981"/>
                  </a:lnTo>
                  <a:cubicBezTo>
                    <a:pt x="863" y="972"/>
                    <a:pt x="863" y="953"/>
                    <a:pt x="854" y="935"/>
                  </a:cubicBezTo>
                  <a:lnTo>
                    <a:pt x="56" y="7"/>
                  </a:lnTo>
                  <a:cubicBezTo>
                    <a:pt x="51" y="3"/>
                    <a:pt x="44" y="0"/>
                    <a:pt x="38"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0"/>
            <p:cNvSpPr/>
            <p:nvPr/>
          </p:nvSpPr>
          <p:spPr>
            <a:xfrm>
              <a:off x="7493818" y="3127231"/>
              <a:ext cx="52319" cy="59720"/>
            </a:xfrm>
            <a:custGeom>
              <a:avLst/>
              <a:gdLst/>
              <a:ahLst/>
              <a:cxnLst/>
              <a:rect l="l" t="t" r="r" b="b"/>
              <a:pathLst>
                <a:path w="919" h="1049" extrusionOk="0">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0"/>
            <p:cNvSpPr/>
            <p:nvPr/>
          </p:nvSpPr>
          <p:spPr>
            <a:xfrm>
              <a:off x="7482205" y="3116130"/>
              <a:ext cx="19072" cy="18502"/>
            </a:xfrm>
            <a:custGeom>
              <a:avLst/>
              <a:gdLst/>
              <a:ahLst/>
              <a:cxnLst/>
              <a:rect l="l" t="t" r="r" b="b"/>
              <a:pathLst>
                <a:path w="335" h="325" extrusionOk="0">
                  <a:moveTo>
                    <a:pt x="242" y="0"/>
                  </a:moveTo>
                  <a:cubicBezTo>
                    <a:pt x="223" y="10"/>
                    <a:pt x="214" y="19"/>
                    <a:pt x="214" y="37"/>
                  </a:cubicBezTo>
                  <a:lnTo>
                    <a:pt x="251" y="223"/>
                  </a:lnTo>
                  <a:cubicBezTo>
                    <a:pt x="251" y="223"/>
                    <a:pt x="251" y="232"/>
                    <a:pt x="242" y="232"/>
                  </a:cubicBezTo>
                  <a:lnTo>
                    <a:pt x="47" y="158"/>
                  </a:lnTo>
                  <a:cubicBezTo>
                    <a:pt x="28" y="158"/>
                    <a:pt x="19" y="158"/>
                    <a:pt x="10" y="177"/>
                  </a:cubicBezTo>
                  <a:cubicBezTo>
                    <a:pt x="0" y="195"/>
                    <a:pt x="10" y="214"/>
                    <a:pt x="28" y="214"/>
                  </a:cubicBezTo>
                  <a:lnTo>
                    <a:pt x="325" y="325"/>
                  </a:lnTo>
                  <a:cubicBezTo>
                    <a:pt x="325" y="325"/>
                    <a:pt x="334" y="316"/>
                    <a:pt x="334" y="316"/>
                  </a:cubicBezTo>
                  <a:lnTo>
                    <a:pt x="279" y="28"/>
                  </a:lnTo>
                  <a:cubicBezTo>
                    <a:pt x="270" y="10"/>
                    <a:pt x="260" y="0"/>
                    <a:pt x="242"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0"/>
            <p:cNvSpPr/>
            <p:nvPr/>
          </p:nvSpPr>
          <p:spPr>
            <a:xfrm>
              <a:off x="7481123" y="3114536"/>
              <a:ext cx="21747" cy="21690"/>
            </a:xfrm>
            <a:custGeom>
              <a:avLst/>
              <a:gdLst/>
              <a:ahLst/>
              <a:cxnLst/>
              <a:rect l="l" t="t" r="r" b="b"/>
              <a:pathLst>
                <a:path w="382" h="381" extrusionOk="0">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0"/>
            <p:cNvSpPr/>
            <p:nvPr/>
          </p:nvSpPr>
          <p:spPr>
            <a:xfrm>
              <a:off x="7487499" y="3121937"/>
              <a:ext cx="18502" cy="18218"/>
            </a:xfrm>
            <a:custGeom>
              <a:avLst/>
              <a:gdLst/>
              <a:ahLst/>
              <a:cxnLst/>
              <a:rect l="l" t="t" r="r" b="b"/>
              <a:pathLst>
                <a:path w="325" h="320" extrusionOk="0">
                  <a:moveTo>
                    <a:pt x="232" y="0"/>
                  </a:moveTo>
                  <a:cubicBezTo>
                    <a:pt x="214" y="0"/>
                    <a:pt x="204" y="19"/>
                    <a:pt x="214" y="37"/>
                  </a:cubicBezTo>
                  <a:lnTo>
                    <a:pt x="251" y="214"/>
                  </a:lnTo>
                  <a:cubicBezTo>
                    <a:pt x="251" y="220"/>
                    <a:pt x="246" y="227"/>
                    <a:pt x="240" y="227"/>
                  </a:cubicBezTo>
                  <a:cubicBezTo>
                    <a:pt x="238" y="227"/>
                    <a:pt x="235" y="226"/>
                    <a:pt x="232" y="223"/>
                  </a:cubicBezTo>
                  <a:lnTo>
                    <a:pt x="37" y="158"/>
                  </a:lnTo>
                  <a:cubicBezTo>
                    <a:pt x="35" y="156"/>
                    <a:pt x="32" y="154"/>
                    <a:pt x="28" y="154"/>
                  </a:cubicBezTo>
                  <a:cubicBezTo>
                    <a:pt x="19" y="154"/>
                    <a:pt x="7" y="163"/>
                    <a:pt x="0" y="177"/>
                  </a:cubicBezTo>
                  <a:cubicBezTo>
                    <a:pt x="0" y="186"/>
                    <a:pt x="10" y="204"/>
                    <a:pt x="19" y="214"/>
                  </a:cubicBezTo>
                  <a:lnTo>
                    <a:pt x="316" y="316"/>
                  </a:lnTo>
                  <a:cubicBezTo>
                    <a:pt x="318" y="318"/>
                    <a:pt x="320" y="320"/>
                    <a:pt x="322" y="320"/>
                  </a:cubicBezTo>
                  <a:cubicBezTo>
                    <a:pt x="325" y="320"/>
                    <a:pt x="325" y="313"/>
                    <a:pt x="325" y="306"/>
                  </a:cubicBezTo>
                  <a:lnTo>
                    <a:pt x="269" y="28"/>
                  </a:lnTo>
                  <a:cubicBezTo>
                    <a:pt x="269" y="10"/>
                    <a:pt x="251" y="0"/>
                    <a:pt x="232"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0"/>
            <p:cNvSpPr/>
            <p:nvPr/>
          </p:nvSpPr>
          <p:spPr>
            <a:xfrm>
              <a:off x="7485905" y="3120115"/>
              <a:ext cx="21690" cy="21918"/>
            </a:xfrm>
            <a:custGeom>
              <a:avLst/>
              <a:gdLst/>
              <a:ahLst/>
              <a:cxnLst/>
              <a:rect l="l" t="t" r="r" b="b"/>
              <a:pathLst>
                <a:path w="381" h="385" extrusionOk="0">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0"/>
            <p:cNvSpPr/>
            <p:nvPr/>
          </p:nvSpPr>
          <p:spPr>
            <a:xfrm>
              <a:off x="6932439" y="3332119"/>
              <a:ext cx="175914" cy="249866"/>
            </a:xfrm>
            <a:custGeom>
              <a:avLst/>
              <a:gdLst/>
              <a:ahLst/>
              <a:cxnLst/>
              <a:rect l="l" t="t" r="r" b="b"/>
              <a:pathLst>
                <a:path w="3090" h="4389" extrusionOk="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0"/>
            <p:cNvSpPr/>
            <p:nvPr/>
          </p:nvSpPr>
          <p:spPr>
            <a:xfrm>
              <a:off x="6929251" y="3328419"/>
              <a:ext cx="182802" cy="256697"/>
            </a:xfrm>
            <a:custGeom>
              <a:avLst/>
              <a:gdLst/>
              <a:ahLst/>
              <a:cxnLst/>
              <a:rect l="l" t="t" r="r" b="b"/>
              <a:pathLst>
                <a:path w="3211" h="4509" extrusionOk="0">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0"/>
            <p:cNvSpPr/>
            <p:nvPr/>
          </p:nvSpPr>
          <p:spPr>
            <a:xfrm>
              <a:off x="6626671" y="3327906"/>
              <a:ext cx="268880" cy="268880"/>
            </a:xfrm>
            <a:custGeom>
              <a:avLst/>
              <a:gdLst/>
              <a:ahLst/>
              <a:cxnLst/>
              <a:rect l="l" t="t" r="r" b="b"/>
              <a:pathLst>
                <a:path w="4723" h="4723" extrusionOk="0">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0"/>
            <p:cNvSpPr/>
            <p:nvPr/>
          </p:nvSpPr>
          <p:spPr>
            <a:xfrm>
              <a:off x="6623483" y="3324718"/>
              <a:ext cx="275769" cy="275200"/>
            </a:xfrm>
            <a:custGeom>
              <a:avLst/>
              <a:gdLst/>
              <a:ahLst/>
              <a:cxnLst/>
              <a:rect l="l" t="t" r="r" b="b"/>
              <a:pathLst>
                <a:path w="4844" h="4834" extrusionOk="0">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0"/>
            <p:cNvSpPr/>
            <p:nvPr/>
          </p:nvSpPr>
          <p:spPr>
            <a:xfrm>
              <a:off x="6695328" y="3411877"/>
              <a:ext cx="136290" cy="100937"/>
            </a:xfrm>
            <a:custGeom>
              <a:avLst/>
              <a:gdLst/>
              <a:ahLst/>
              <a:cxnLst/>
              <a:rect l="l" t="t" r="r" b="b"/>
              <a:pathLst>
                <a:path w="2394" h="1773" extrusionOk="0">
                  <a:moveTo>
                    <a:pt x="241" y="0"/>
                  </a:moveTo>
                  <a:cubicBezTo>
                    <a:pt x="112" y="0"/>
                    <a:pt x="0" y="112"/>
                    <a:pt x="0" y="241"/>
                  </a:cubicBezTo>
                  <a:lnTo>
                    <a:pt x="0" y="1540"/>
                  </a:lnTo>
                  <a:cubicBezTo>
                    <a:pt x="0" y="1670"/>
                    <a:pt x="112" y="1772"/>
                    <a:pt x="241" y="1772"/>
                  </a:cubicBezTo>
                  <a:lnTo>
                    <a:pt x="2152" y="1772"/>
                  </a:lnTo>
                  <a:cubicBezTo>
                    <a:pt x="2292" y="1772"/>
                    <a:pt x="2394" y="1670"/>
                    <a:pt x="2394" y="1540"/>
                  </a:cubicBezTo>
                  <a:lnTo>
                    <a:pt x="2394" y="241"/>
                  </a:lnTo>
                  <a:cubicBezTo>
                    <a:pt x="2394" y="112"/>
                    <a:pt x="2292" y="0"/>
                    <a:pt x="2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0"/>
            <p:cNvSpPr/>
            <p:nvPr/>
          </p:nvSpPr>
          <p:spPr>
            <a:xfrm>
              <a:off x="6692140" y="3408689"/>
              <a:ext cx="142667" cy="107768"/>
            </a:xfrm>
            <a:custGeom>
              <a:avLst/>
              <a:gdLst/>
              <a:ahLst/>
              <a:cxnLst/>
              <a:rect l="l" t="t" r="r" b="b"/>
              <a:pathLst>
                <a:path w="2506" h="1893" extrusionOk="0">
                  <a:moveTo>
                    <a:pt x="2208" y="112"/>
                  </a:moveTo>
                  <a:cubicBezTo>
                    <a:pt x="2310" y="112"/>
                    <a:pt x="2394" y="195"/>
                    <a:pt x="2394" y="297"/>
                  </a:cubicBezTo>
                  <a:lnTo>
                    <a:pt x="2394" y="1596"/>
                  </a:lnTo>
                  <a:cubicBezTo>
                    <a:pt x="2394" y="1689"/>
                    <a:pt x="2310" y="1772"/>
                    <a:pt x="2208" y="1772"/>
                  </a:cubicBezTo>
                  <a:lnTo>
                    <a:pt x="297" y="1772"/>
                  </a:lnTo>
                  <a:cubicBezTo>
                    <a:pt x="195" y="1772"/>
                    <a:pt x="121" y="1689"/>
                    <a:pt x="121" y="1596"/>
                  </a:cubicBezTo>
                  <a:lnTo>
                    <a:pt x="121" y="297"/>
                  </a:lnTo>
                  <a:cubicBezTo>
                    <a:pt x="121" y="195"/>
                    <a:pt x="195" y="112"/>
                    <a:pt x="297" y="112"/>
                  </a:cubicBezTo>
                  <a:close/>
                  <a:moveTo>
                    <a:pt x="297" y="1"/>
                  </a:moveTo>
                  <a:cubicBezTo>
                    <a:pt x="130" y="1"/>
                    <a:pt x="1" y="130"/>
                    <a:pt x="1" y="297"/>
                  </a:cubicBezTo>
                  <a:lnTo>
                    <a:pt x="1" y="1596"/>
                  </a:lnTo>
                  <a:cubicBezTo>
                    <a:pt x="1" y="1754"/>
                    <a:pt x="130" y="1893"/>
                    <a:pt x="297" y="1893"/>
                  </a:cubicBezTo>
                  <a:lnTo>
                    <a:pt x="2208" y="1893"/>
                  </a:lnTo>
                  <a:cubicBezTo>
                    <a:pt x="2375" y="1893"/>
                    <a:pt x="2505" y="1754"/>
                    <a:pt x="2505" y="1596"/>
                  </a:cubicBezTo>
                  <a:lnTo>
                    <a:pt x="2505" y="297"/>
                  </a:lnTo>
                  <a:cubicBezTo>
                    <a:pt x="2505" y="130"/>
                    <a:pt x="2375" y="1"/>
                    <a:pt x="2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0"/>
            <p:cNvSpPr/>
            <p:nvPr/>
          </p:nvSpPr>
          <p:spPr>
            <a:xfrm>
              <a:off x="6695328" y="3425597"/>
              <a:ext cx="136290" cy="37232"/>
            </a:xfrm>
            <a:custGeom>
              <a:avLst/>
              <a:gdLst/>
              <a:ahLst/>
              <a:cxnLst/>
              <a:rect l="l" t="t" r="r" b="b"/>
              <a:pathLst>
                <a:path w="2394" h="654" extrusionOk="0">
                  <a:moveTo>
                    <a:pt x="0" y="0"/>
                  </a:moveTo>
                  <a:lnTo>
                    <a:pt x="965" y="585"/>
                  </a:lnTo>
                  <a:cubicBezTo>
                    <a:pt x="1046" y="630"/>
                    <a:pt x="1137" y="653"/>
                    <a:pt x="1226" y="653"/>
                  </a:cubicBezTo>
                  <a:cubicBezTo>
                    <a:pt x="1320" y="653"/>
                    <a:pt x="1413" y="628"/>
                    <a:pt x="1494" y="576"/>
                  </a:cubicBezTo>
                  <a:lnTo>
                    <a:pt x="23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0"/>
            <p:cNvSpPr/>
            <p:nvPr/>
          </p:nvSpPr>
          <p:spPr>
            <a:xfrm>
              <a:off x="6693734" y="3422409"/>
              <a:ext cx="139479" cy="43381"/>
            </a:xfrm>
            <a:custGeom>
              <a:avLst/>
              <a:gdLst/>
              <a:ahLst/>
              <a:cxnLst/>
              <a:rect l="l" t="t" r="r" b="b"/>
              <a:pathLst>
                <a:path w="2450" h="762" extrusionOk="0">
                  <a:moveTo>
                    <a:pt x="56" y="1"/>
                  </a:moveTo>
                  <a:lnTo>
                    <a:pt x="0" y="103"/>
                  </a:lnTo>
                  <a:lnTo>
                    <a:pt x="965" y="687"/>
                  </a:lnTo>
                  <a:cubicBezTo>
                    <a:pt x="1058" y="743"/>
                    <a:pt x="1151" y="761"/>
                    <a:pt x="1253" y="761"/>
                  </a:cubicBezTo>
                  <a:cubicBezTo>
                    <a:pt x="1355" y="761"/>
                    <a:pt x="1457" y="734"/>
                    <a:pt x="1550" y="678"/>
                  </a:cubicBezTo>
                  <a:lnTo>
                    <a:pt x="2449" y="103"/>
                  </a:lnTo>
                  <a:lnTo>
                    <a:pt x="2394" y="1"/>
                  </a:lnTo>
                  <a:lnTo>
                    <a:pt x="1485" y="576"/>
                  </a:lnTo>
                  <a:cubicBezTo>
                    <a:pt x="1413" y="623"/>
                    <a:pt x="1332" y="647"/>
                    <a:pt x="1251" y="647"/>
                  </a:cubicBezTo>
                  <a:cubicBezTo>
                    <a:pt x="1174" y="647"/>
                    <a:pt x="1098" y="626"/>
                    <a:pt x="1030" y="585"/>
                  </a:cubicBezTo>
                  <a:lnTo>
                    <a:pt x="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0"/>
            <p:cNvSpPr/>
            <p:nvPr/>
          </p:nvSpPr>
          <p:spPr>
            <a:xfrm>
              <a:off x="6732275" y="3079126"/>
              <a:ext cx="373973" cy="201817"/>
            </a:xfrm>
            <a:custGeom>
              <a:avLst/>
              <a:gdLst/>
              <a:ahLst/>
              <a:cxnLst/>
              <a:rect l="l" t="t" r="r" b="b"/>
              <a:pathLst>
                <a:path w="6569" h="3545" extrusionOk="0">
                  <a:moveTo>
                    <a:pt x="177" y="1"/>
                  </a:moveTo>
                  <a:cubicBezTo>
                    <a:pt x="75" y="1"/>
                    <a:pt x="1" y="84"/>
                    <a:pt x="1" y="186"/>
                  </a:cubicBezTo>
                  <a:lnTo>
                    <a:pt x="1" y="3368"/>
                  </a:lnTo>
                  <a:cubicBezTo>
                    <a:pt x="1" y="3461"/>
                    <a:pt x="75" y="3545"/>
                    <a:pt x="177" y="3545"/>
                  </a:cubicBezTo>
                  <a:lnTo>
                    <a:pt x="6383" y="3545"/>
                  </a:lnTo>
                  <a:cubicBezTo>
                    <a:pt x="6485" y="3545"/>
                    <a:pt x="6568" y="3461"/>
                    <a:pt x="6568" y="3368"/>
                  </a:cubicBezTo>
                  <a:lnTo>
                    <a:pt x="6568" y="186"/>
                  </a:lnTo>
                  <a:cubicBezTo>
                    <a:pt x="6568" y="84"/>
                    <a:pt x="6485" y="1"/>
                    <a:pt x="6383" y="1"/>
                  </a:cubicBezTo>
                  <a:close/>
                </a:path>
              </a:pathLst>
            </a:custGeom>
            <a:solidFill>
              <a:srgbClr val="948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0"/>
            <p:cNvSpPr/>
            <p:nvPr/>
          </p:nvSpPr>
          <p:spPr>
            <a:xfrm>
              <a:off x="6732275" y="3083908"/>
              <a:ext cx="373973" cy="201817"/>
            </a:xfrm>
            <a:custGeom>
              <a:avLst/>
              <a:gdLst/>
              <a:ahLst/>
              <a:cxnLst/>
              <a:rect l="l" t="t" r="r" b="b"/>
              <a:pathLst>
                <a:path w="6569" h="3545" extrusionOk="0">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0"/>
            <p:cNvSpPr/>
            <p:nvPr/>
          </p:nvSpPr>
          <p:spPr>
            <a:xfrm>
              <a:off x="6728575" y="3080720"/>
              <a:ext cx="380862" cy="208136"/>
            </a:xfrm>
            <a:custGeom>
              <a:avLst/>
              <a:gdLst/>
              <a:ahLst/>
              <a:cxnLst/>
              <a:rect l="l" t="t" r="r" b="b"/>
              <a:pathLst>
                <a:path w="6690" h="3656" extrusionOk="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0"/>
            <p:cNvSpPr/>
            <p:nvPr/>
          </p:nvSpPr>
          <p:spPr>
            <a:xfrm>
              <a:off x="6793531" y="3145164"/>
              <a:ext cx="125246" cy="6376"/>
            </a:xfrm>
            <a:custGeom>
              <a:avLst/>
              <a:gdLst/>
              <a:ahLst/>
              <a:cxnLst/>
              <a:rect l="l" t="t" r="r" b="b"/>
              <a:pathLst>
                <a:path w="2200" h="112" extrusionOk="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0"/>
            <p:cNvSpPr/>
            <p:nvPr/>
          </p:nvSpPr>
          <p:spPr>
            <a:xfrm>
              <a:off x="6942971" y="3145164"/>
              <a:ext cx="112038" cy="6376"/>
            </a:xfrm>
            <a:custGeom>
              <a:avLst/>
              <a:gdLst/>
              <a:ahLst/>
              <a:cxnLst/>
              <a:rect l="l" t="t" r="r" b="b"/>
              <a:pathLst>
                <a:path w="1968" h="112" extrusionOk="0">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0"/>
            <p:cNvSpPr/>
            <p:nvPr/>
          </p:nvSpPr>
          <p:spPr>
            <a:xfrm>
              <a:off x="6793531" y="3208526"/>
              <a:ext cx="112551" cy="6945"/>
            </a:xfrm>
            <a:custGeom>
              <a:avLst/>
              <a:gdLst/>
              <a:ahLst/>
              <a:cxnLst/>
              <a:rect l="l" t="t" r="r" b="b"/>
              <a:pathLst>
                <a:path w="1977" h="122" extrusionOk="0">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0"/>
            <p:cNvSpPr/>
            <p:nvPr/>
          </p:nvSpPr>
          <p:spPr>
            <a:xfrm>
              <a:off x="6893328" y="3175280"/>
              <a:ext cx="112551" cy="6376"/>
            </a:xfrm>
            <a:custGeom>
              <a:avLst/>
              <a:gdLst/>
              <a:ahLst/>
              <a:cxnLst/>
              <a:rect l="l" t="t" r="r" b="b"/>
              <a:pathLst>
                <a:path w="1977" h="112" extrusionOk="0">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0"/>
            <p:cNvSpPr/>
            <p:nvPr/>
          </p:nvSpPr>
          <p:spPr>
            <a:xfrm>
              <a:off x="6793531" y="3175280"/>
              <a:ext cx="76115" cy="6376"/>
            </a:xfrm>
            <a:custGeom>
              <a:avLst/>
              <a:gdLst/>
              <a:ahLst/>
              <a:cxnLst/>
              <a:rect l="l" t="t" r="r" b="b"/>
              <a:pathLst>
                <a:path w="1337" h="112" extrusionOk="0">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0"/>
            <p:cNvSpPr/>
            <p:nvPr/>
          </p:nvSpPr>
          <p:spPr>
            <a:xfrm>
              <a:off x="6931926" y="3208526"/>
              <a:ext cx="49131" cy="6945"/>
            </a:xfrm>
            <a:custGeom>
              <a:avLst/>
              <a:gdLst/>
              <a:ahLst/>
              <a:cxnLst/>
              <a:rect l="l" t="t" r="r" b="b"/>
              <a:pathLst>
                <a:path w="863" h="122" extrusionOk="0">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0"/>
            <p:cNvSpPr/>
            <p:nvPr/>
          </p:nvSpPr>
          <p:spPr>
            <a:xfrm>
              <a:off x="6732275" y="2787650"/>
              <a:ext cx="373973" cy="250378"/>
            </a:xfrm>
            <a:custGeom>
              <a:avLst/>
              <a:gdLst/>
              <a:ahLst/>
              <a:cxnLst/>
              <a:rect l="l" t="t" r="r" b="b"/>
              <a:pathLst>
                <a:path w="6569" h="4398" extrusionOk="0">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0"/>
            <p:cNvSpPr/>
            <p:nvPr/>
          </p:nvSpPr>
          <p:spPr>
            <a:xfrm>
              <a:off x="6728575" y="2783949"/>
              <a:ext cx="380862" cy="257210"/>
            </a:xfrm>
            <a:custGeom>
              <a:avLst/>
              <a:gdLst/>
              <a:ahLst/>
              <a:cxnLst/>
              <a:rect l="l" t="t" r="r" b="b"/>
              <a:pathLst>
                <a:path w="6690" h="4518" extrusionOk="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0"/>
            <p:cNvSpPr/>
            <p:nvPr/>
          </p:nvSpPr>
          <p:spPr>
            <a:xfrm>
              <a:off x="6997395" y="2799263"/>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0"/>
            <p:cNvSpPr/>
            <p:nvPr/>
          </p:nvSpPr>
          <p:spPr>
            <a:xfrm>
              <a:off x="7035424" y="2799263"/>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0"/>
            <p:cNvSpPr/>
            <p:nvPr/>
          </p:nvSpPr>
          <p:spPr>
            <a:xfrm>
              <a:off x="7073452" y="2799263"/>
              <a:ext cx="19584" cy="19584"/>
            </a:xfrm>
            <a:custGeom>
              <a:avLst/>
              <a:gdLst/>
              <a:ahLst/>
              <a:cxnLst/>
              <a:rect l="l" t="t" r="r" b="b"/>
              <a:pathLst>
                <a:path w="344" h="344" extrusionOk="0">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0"/>
            <p:cNvSpPr/>
            <p:nvPr/>
          </p:nvSpPr>
          <p:spPr>
            <a:xfrm>
              <a:off x="6833154" y="2829891"/>
              <a:ext cx="173295" cy="173295"/>
            </a:xfrm>
            <a:custGeom>
              <a:avLst/>
              <a:gdLst/>
              <a:ahLst/>
              <a:cxnLst/>
              <a:rect l="l" t="t" r="r" b="b"/>
              <a:pathLst>
                <a:path w="3044" h="3044" extrusionOk="0">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0"/>
            <p:cNvSpPr/>
            <p:nvPr/>
          </p:nvSpPr>
          <p:spPr>
            <a:xfrm>
              <a:off x="6829966" y="2826703"/>
              <a:ext cx="179614" cy="180127"/>
            </a:xfrm>
            <a:custGeom>
              <a:avLst/>
              <a:gdLst/>
              <a:ahLst/>
              <a:cxnLst/>
              <a:rect l="l" t="t" r="r" b="b"/>
              <a:pathLst>
                <a:path w="3155" h="3164" extrusionOk="0">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0"/>
            <p:cNvSpPr/>
            <p:nvPr/>
          </p:nvSpPr>
          <p:spPr>
            <a:xfrm>
              <a:off x="6851656" y="2848393"/>
              <a:ext cx="136290" cy="136290"/>
            </a:xfrm>
            <a:custGeom>
              <a:avLst/>
              <a:gdLst/>
              <a:ahLst/>
              <a:cxnLst/>
              <a:rect l="l" t="t" r="r" b="b"/>
              <a:pathLst>
                <a:path w="2394" h="2394" extrusionOk="0">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0"/>
            <p:cNvSpPr/>
            <p:nvPr/>
          </p:nvSpPr>
          <p:spPr>
            <a:xfrm>
              <a:off x="6848468" y="2845205"/>
              <a:ext cx="142667" cy="142667"/>
            </a:xfrm>
            <a:custGeom>
              <a:avLst/>
              <a:gdLst/>
              <a:ahLst/>
              <a:cxnLst/>
              <a:rect l="l" t="t" r="r" b="b"/>
              <a:pathLst>
                <a:path w="2506" h="2506" extrusionOk="0">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0"/>
            <p:cNvSpPr/>
            <p:nvPr/>
          </p:nvSpPr>
          <p:spPr>
            <a:xfrm>
              <a:off x="6915018" y="2877939"/>
              <a:ext cx="38599" cy="43381"/>
            </a:xfrm>
            <a:custGeom>
              <a:avLst/>
              <a:gdLst/>
              <a:ahLst/>
              <a:cxnLst/>
              <a:rect l="l" t="t" r="r" b="b"/>
              <a:pathLst>
                <a:path w="678" h="762" extrusionOk="0">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0"/>
            <p:cNvSpPr/>
            <p:nvPr/>
          </p:nvSpPr>
          <p:spPr>
            <a:xfrm>
              <a:off x="6909724" y="2906973"/>
              <a:ext cx="20666" cy="20666"/>
            </a:xfrm>
            <a:custGeom>
              <a:avLst/>
              <a:gdLst/>
              <a:ahLst/>
              <a:cxnLst/>
              <a:rect l="l" t="t" r="r" b="b"/>
              <a:pathLst>
                <a:path w="363" h="363" extrusionOk="0">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0"/>
            <p:cNvSpPr/>
            <p:nvPr/>
          </p:nvSpPr>
          <p:spPr>
            <a:xfrm>
              <a:off x="6906536" y="2903842"/>
              <a:ext cx="26985" cy="26985"/>
            </a:xfrm>
            <a:custGeom>
              <a:avLst/>
              <a:gdLst/>
              <a:ahLst/>
              <a:cxnLst/>
              <a:rect l="l" t="t" r="r" b="b"/>
              <a:pathLst>
                <a:path w="474" h="474" extrusionOk="0">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0"/>
            <p:cNvSpPr/>
            <p:nvPr/>
          </p:nvSpPr>
          <p:spPr>
            <a:xfrm>
              <a:off x="6131273" y="2776548"/>
              <a:ext cx="556206" cy="494892"/>
            </a:xfrm>
            <a:custGeom>
              <a:avLst/>
              <a:gdLst/>
              <a:ahLst/>
              <a:cxnLst/>
              <a:rect l="l" t="t" r="r" b="b"/>
              <a:pathLst>
                <a:path w="9770" h="8693" extrusionOk="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0"/>
            <p:cNvSpPr/>
            <p:nvPr/>
          </p:nvSpPr>
          <p:spPr>
            <a:xfrm>
              <a:off x="6127572" y="2773360"/>
              <a:ext cx="563550" cy="501269"/>
            </a:xfrm>
            <a:custGeom>
              <a:avLst/>
              <a:gdLst/>
              <a:ahLst/>
              <a:cxnLst/>
              <a:rect l="l" t="t" r="r" b="b"/>
              <a:pathLst>
                <a:path w="9899" h="8805" extrusionOk="0">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0"/>
            <p:cNvSpPr/>
            <p:nvPr/>
          </p:nvSpPr>
          <p:spPr>
            <a:xfrm>
              <a:off x="6317204" y="2829094"/>
              <a:ext cx="183827" cy="167488"/>
            </a:xfrm>
            <a:custGeom>
              <a:avLst/>
              <a:gdLst/>
              <a:ahLst/>
              <a:cxnLst/>
              <a:rect l="l" t="t" r="r" b="b"/>
              <a:pathLst>
                <a:path w="3229" h="2942" extrusionOk="0">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0"/>
            <p:cNvSpPr/>
            <p:nvPr/>
          </p:nvSpPr>
          <p:spPr>
            <a:xfrm>
              <a:off x="6322441" y="2825678"/>
              <a:ext cx="173807" cy="174320"/>
            </a:xfrm>
            <a:custGeom>
              <a:avLst/>
              <a:gdLst/>
              <a:ahLst/>
              <a:cxnLst/>
              <a:rect l="l" t="t" r="r" b="b"/>
              <a:pathLst>
                <a:path w="3053" h="3062" extrusionOk="0">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0"/>
            <p:cNvSpPr/>
            <p:nvPr/>
          </p:nvSpPr>
          <p:spPr>
            <a:xfrm>
              <a:off x="6370547" y="2912780"/>
              <a:ext cx="76058" cy="38485"/>
            </a:xfrm>
            <a:custGeom>
              <a:avLst/>
              <a:gdLst/>
              <a:ahLst/>
              <a:cxnLst/>
              <a:rect l="l" t="t" r="r" b="b"/>
              <a:pathLst>
                <a:path w="1336" h="676" extrusionOk="0">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0"/>
            <p:cNvSpPr/>
            <p:nvPr/>
          </p:nvSpPr>
          <p:spPr>
            <a:xfrm>
              <a:off x="6366846" y="2909649"/>
              <a:ext cx="82947" cy="44918"/>
            </a:xfrm>
            <a:custGeom>
              <a:avLst/>
              <a:gdLst/>
              <a:ahLst/>
              <a:cxnLst/>
              <a:rect l="l" t="t" r="r" b="b"/>
              <a:pathLst>
                <a:path w="1457" h="789" extrusionOk="0">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0"/>
            <p:cNvSpPr/>
            <p:nvPr/>
          </p:nvSpPr>
          <p:spPr>
            <a:xfrm>
              <a:off x="6386885" y="2864731"/>
              <a:ext cx="43381" cy="43381"/>
            </a:xfrm>
            <a:custGeom>
              <a:avLst/>
              <a:gdLst/>
              <a:ahLst/>
              <a:cxnLst/>
              <a:rect l="l" t="t" r="r" b="b"/>
              <a:pathLst>
                <a:path w="762" h="762" extrusionOk="0">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0"/>
            <p:cNvSpPr/>
            <p:nvPr/>
          </p:nvSpPr>
          <p:spPr>
            <a:xfrm>
              <a:off x="6383697" y="2861031"/>
              <a:ext cx="50269" cy="50212"/>
            </a:xfrm>
            <a:custGeom>
              <a:avLst/>
              <a:gdLst/>
              <a:ahLst/>
              <a:cxnLst/>
              <a:rect l="l" t="t" r="r" b="b"/>
              <a:pathLst>
                <a:path w="883" h="882" extrusionOk="0">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0"/>
            <p:cNvSpPr/>
            <p:nvPr/>
          </p:nvSpPr>
          <p:spPr>
            <a:xfrm>
              <a:off x="6246953" y="3037967"/>
              <a:ext cx="324843" cy="58695"/>
            </a:xfrm>
            <a:custGeom>
              <a:avLst/>
              <a:gdLst/>
              <a:ahLst/>
              <a:cxnLst/>
              <a:rect l="l" t="t" r="r" b="b"/>
              <a:pathLst>
                <a:path w="5706" h="1031" extrusionOk="0">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0"/>
            <p:cNvSpPr/>
            <p:nvPr/>
          </p:nvSpPr>
          <p:spPr>
            <a:xfrm>
              <a:off x="6243765" y="3034779"/>
              <a:ext cx="331731" cy="65014"/>
            </a:xfrm>
            <a:custGeom>
              <a:avLst/>
              <a:gdLst/>
              <a:ahLst/>
              <a:cxnLst/>
              <a:rect l="l" t="t" r="r" b="b"/>
              <a:pathLst>
                <a:path w="5827" h="1142" extrusionOk="0">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0"/>
            <p:cNvSpPr/>
            <p:nvPr/>
          </p:nvSpPr>
          <p:spPr>
            <a:xfrm>
              <a:off x="6246953" y="3133038"/>
              <a:ext cx="324843" cy="58638"/>
            </a:xfrm>
            <a:custGeom>
              <a:avLst/>
              <a:gdLst/>
              <a:ahLst/>
              <a:cxnLst/>
              <a:rect l="l" t="t" r="r" b="b"/>
              <a:pathLst>
                <a:path w="5706" h="1030" extrusionOk="0">
                  <a:moveTo>
                    <a:pt x="511" y="0"/>
                  </a:moveTo>
                  <a:cubicBezTo>
                    <a:pt x="232" y="0"/>
                    <a:pt x="0" y="232"/>
                    <a:pt x="0" y="520"/>
                  </a:cubicBezTo>
                  <a:cubicBezTo>
                    <a:pt x="0" y="807"/>
                    <a:pt x="232" y="1030"/>
                    <a:pt x="511" y="1030"/>
                  </a:cubicBezTo>
                  <a:lnTo>
                    <a:pt x="5195" y="1030"/>
                  </a:lnTo>
                  <a:cubicBezTo>
                    <a:pt x="5483" y="1030"/>
                    <a:pt x="5705" y="807"/>
                    <a:pt x="5705" y="520"/>
                  </a:cubicBezTo>
                  <a:cubicBezTo>
                    <a:pt x="5705" y="232"/>
                    <a:pt x="5474" y="0"/>
                    <a:pt x="51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0"/>
            <p:cNvSpPr/>
            <p:nvPr/>
          </p:nvSpPr>
          <p:spPr>
            <a:xfrm>
              <a:off x="6243765" y="3129850"/>
              <a:ext cx="331731" cy="65526"/>
            </a:xfrm>
            <a:custGeom>
              <a:avLst/>
              <a:gdLst/>
              <a:ahLst/>
              <a:cxnLst/>
              <a:rect l="l" t="t" r="r" b="b"/>
              <a:pathLst>
                <a:path w="5827" h="1151" extrusionOk="0">
                  <a:moveTo>
                    <a:pt x="5251" y="121"/>
                  </a:moveTo>
                  <a:cubicBezTo>
                    <a:pt x="5502" y="121"/>
                    <a:pt x="5706" y="325"/>
                    <a:pt x="5706" y="576"/>
                  </a:cubicBezTo>
                  <a:cubicBezTo>
                    <a:pt x="5706" y="826"/>
                    <a:pt x="5502" y="1030"/>
                    <a:pt x="5251" y="1030"/>
                  </a:cubicBezTo>
                  <a:lnTo>
                    <a:pt x="567" y="1030"/>
                  </a:lnTo>
                  <a:cubicBezTo>
                    <a:pt x="316" y="1030"/>
                    <a:pt x="112" y="826"/>
                    <a:pt x="112" y="576"/>
                  </a:cubicBezTo>
                  <a:cubicBezTo>
                    <a:pt x="112" y="325"/>
                    <a:pt x="316" y="121"/>
                    <a:pt x="567" y="121"/>
                  </a:cubicBezTo>
                  <a:close/>
                  <a:moveTo>
                    <a:pt x="567" y="0"/>
                  </a:moveTo>
                  <a:cubicBezTo>
                    <a:pt x="251" y="0"/>
                    <a:pt x="1" y="260"/>
                    <a:pt x="1" y="576"/>
                  </a:cubicBezTo>
                  <a:cubicBezTo>
                    <a:pt x="1" y="891"/>
                    <a:pt x="251" y="1151"/>
                    <a:pt x="567" y="1151"/>
                  </a:cubicBezTo>
                  <a:lnTo>
                    <a:pt x="5251" y="1151"/>
                  </a:lnTo>
                  <a:cubicBezTo>
                    <a:pt x="5567" y="1151"/>
                    <a:pt x="5826" y="891"/>
                    <a:pt x="5826" y="576"/>
                  </a:cubicBezTo>
                  <a:cubicBezTo>
                    <a:pt x="5826" y="260"/>
                    <a:pt x="5567" y="0"/>
                    <a:pt x="5251"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0"/>
            <p:cNvSpPr/>
            <p:nvPr/>
          </p:nvSpPr>
          <p:spPr>
            <a:xfrm>
              <a:off x="6362576" y="3211714"/>
              <a:ext cx="93536" cy="10589"/>
            </a:xfrm>
            <a:custGeom>
              <a:avLst/>
              <a:gdLst/>
              <a:ahLst/>
              <a:cxnLst/>
              <a:rect l="l" t="t" r="r" b="b"/>
              <a:pathLst>
                <a:path w="1643" h="186" extrusionOk="0">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0"/>
            <p:cNvSpPr/>
            <p:nvPr/>
          </p:nvSpPr>
          <p:spPr>
            <a:xfrm>
              <a:off x="6608682" y="2809681"/>
              <a:ext cx="39680" cy="38769"/>
            </a:xfrm>
            <a:custGeom>
              <a:avLst/>
              <a:gdLst/>
              <a:ahLst/>
              <a:cxnLst/>
              <a:rect l="l" t="t" r="r" b="b"/>
              <a:pathLst>
                <a:path w="697" h="681" extrusionOk="0">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0"/>
            <p:cNvSpPr/>
            <p:nvPr/>
          </p:nvSpPr>
          <p:spPr>
            <a:xfrm>
              <a:off x="6608682" y="2809681"/>
              <a:ext cx="39680" cy="38769"/>
            </a:xfrm>
            <a:custGeom>
              <a:avLst/>
              <a:gdLst/>
              <a:ahLst/>
              <a:cxnLst/>
              <a:rect l="l" t="t" r="r" b="b"/>
              <a:pathLst>
                <a:path w="697" h="681" extrusionOk="0">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0"/>
            <p:cNvSpPr/>
            <p:nvPr/>
          </p:nvSpPr>
          <p:spPr>
            <a:xfrm>
              <a:off x="6131273" y="3328419"/>
              <a:ext cx="460564" cy="268880"/>
            </a:xfrm>
            <a:custGeom>
              <a:avLst/>
              <a:gdLst/>
              <a:ahLst/>
              <a:cxnLst/>
              <a:rect l="l" t="t" r="r" b="b"/>
              <a:pathLst>
                <a:path w="8090" h="4723" extrusionOk="0">
                  <a:moveTo>
                    <a:pt x="474" y="0"/>
                  </a:moveTo>
                  <a:cubicBezTo>
                    <a:pt x="214" y="0"/>
                    <a:pt x="1" y="214"/>
                    <a:pt x="1" y="474"/>
                  </a:cubicBezTo>
                  <a:lnTo>
                    <a:pt x="1" y="4249"/>
                  </a:lnTo>
                  <a:cubicBezTo>
                    <a:pt x="1" y="4509"/>
                    <a:pt x="214" y="4722"/>
                    <a:pt x="474" y="4722"/>
                  </a:cubicBezTo>
                  <a:lnTo>
                    <a:pt x="7617" y="4722"/>
                  </a:lnTo>
                  <a:cubicBezTo>
                    <a:pt x="7877" y="4722"/>
                    <a:pt x="8090" y="4509"/>
                    <a:pt x="8090" y="4249"/>
                  </a:cubicBezTo>
                  <a:lnTo>
                    <a:pt x="8090" y="474"/>
                  </a:lnTo>
                  <a:cubicBezTo>
                    <a:pt x="8090" y="214"/>
                    <a:pt x="7877" y="0"/>
                    <a:pt x="7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0"/>
            <p:cNvSpPr/>
            <p:nvPr/>
          </p:nvSpPr>
          <p:spPr>
            <a:xfrm>
              <a:off x="6466643" y="3355346"/>
              <a:ext cx="71903" cy="201248"/>
            </a:xfrm>
            <a:custGeom>
              <a:avLst/>
              <a:gdLst/>
              <a:ahLst/>
              <a:cxnLst/>
              <a:rect l="l" t="t" r="r" b="b"/>
              <a:pathLst>
                <a:path w="1263" h="3535" extrusionOk="0">
                  <a:moveTo>
                    <a:pt x="0" y="1"/>
                  </a:moveTo>
                  <a:lnTo>
                    <a:pt x="0" y="3535"/>
                  </a:lnTo>
                  <a:lnTo>
                    <a:pt x="1262" y="3535"/>
                  </a:lnTo>
                  <a:lnTo>
                    <a:pt x="1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0"/>
            <p:cNvSpPr/>
            <p:nvPr/>
          </p:nvSpPr>
          <p:spPr>
            <a:xfrm>
              <a:off x="6463455" y="3352158"/>
              <a:ext cx="78222" cy="208136"/>
            </a:xfrm>
            <a:custGeom>
              <a:avLst/>
              <a:gdLst/>
              <a:ahLst/>
              <a:cxnLst/>
              <a:rect l="l" t="t" r="r" b="b"/>
              <a:pathLst>
                <a:path w="1374" h="3656" extrusionOk="0">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0"/>
            <p:cNvSpPr/>
            <p:nvPr/>
          </p:nvSpPr>
          <p:spPr>
            <a:xfrm>
              <a:off x="6365252" y="3443017"/>
              <a:ext cx="71846" cy="113575"/>
            </a:xfrm>
            <a:custGeom>
              <a:avLst/>
              <a:gdLst/>
              <a:ahLst/>
              <a:cxnLst/>
              <a:rect l="l" t="t" r="r" b="b"/>
              <a:pathLst>
                <a:path w="1262" h="1995" extrusionOk="0">
                  <a:moveTo>
                    <a:pt x="0" y="1"/>
                  </a:moveTo>
                  <a:lnTo>
                    <a:pt x="0" y="1995"/>
                  </a:lnTo>
                  <a:lnTo>
                    <a:pt x="1262" y="1995"/>
                  </a:lnTo>
                  <a:lnTo>
                    <a:pt x="1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0"/>
            <p:cNvSpPr/>
            <p:nvPr/>
          </p:nvSpPr>
          <p:spPr>
            <a:xfrm>
              <a:off x="6362064" y="3439829"/>
              <a:ext cx="78222" cy="120464"/>
            </a:xfrm>
            <a:custGeom>
              <a:avLst/>
              <a:gdLst/>
              <a:ahLst/>
              <a:cxnLst/>
              <a:rect l="l" t="t" r="r" b="b"/>
              <a:pathLst>
                <a:path w="1374" h="2116" extrusionOk="0">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0"/>
            <p:cNvSpPr/>
            <p:nvPr/>
          </p:nvSpPr>
          <p:spPr>
            <a:xfrm>
              <a:off x="6461861" y="3355346"/>
              <a:ext cx="71390" cy="194416"/>
            </a:xfrm>
            <a:custGeom>
              <a:avLst/>
              <a:gdLst/>
              <a:ahLst/>
              <a:cxnLst/>
              <a:rect l="l" t="t" r="r" b="b"/>
              <a:pathLst>
                <a:path w="1254" h="3415" extrusionOk="0">
                  <a:moveTo>
                    <a:pt x="1" y="1"/>
                  </a:moveTo>
                  <a:lnTo>
                    <a:pt x="1" y="3414"/>
                  </a:lnTo>
                  <a:lnTo>
                    <a:pt x="1253" y="3414"/>
                  </a:lnTo>
                  <a:lnTo>
                    <a:pt x="12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0"/>
            <p:cNvSpPr/>
            <p:nvPr/>
          </p:nvSpPr>
          <p:spPr>
            <a:xfrm>
              <a:off x="6458161" y="3352158"/>
              <a:ext cx="78791" cy="200792"/>
            </a:xfrm>
            <a:custGeom>
              <a:avLst/>
              <a:gdLst/>
              <a:ahLst/>
              <a:cxnLst/>
              <a:rect l="l" t="t" r="r" b="b"/>
              <a:pathLst>
                <a:path w="1384" h="3527" extrusionOk="0">
                  <a:moveTo>
                    <a:pt x="1263" y="112"/>
                  </a:moveTo>
                  <a:lnTo>
                    <a:pt x="1263" y="3405"/>
                  </a:lnTo>
                  <a:lnTo>
                    <a:pt x="122" y="3405"/>
                  </a:lnTo>
                  <a:lnTo>
                    <a:pt x="122" y="112"/>
                  </a:lnTo>
                  <a:close/>
                  <a:moveTo>
                    <a:pt x="1" y="1"/>
                  </a:moveTo>
                  <a:lnTo>
                    <a:pt x="1" y="3526"/>
                  </a:lnTo>
                  <a:lnTo>
                    <a:pt x="1383" y="3526"/>
                  </a:lnTo>
                  <a:lnTo>
                    <a:pt x="13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0"/>
            <p:cNvSpPr/>
            <p:nvPr/>
          </p:nvSpPr>
          <p:spPr>
            <a:xfrm>
              <a:off x="6359958" y="3443017"/>
              <a:ext cx="71903" cy="106744"/>
            </a:xfrm>
            <a:custGeom>
              <a:avLst/>
              <a:gdLst/>
              <a:ahLst/>
              <a:cxnLst/>
              <a:rect l="l" t="t" r="r" b="b"/>
              <a:pathLst>
                <a:path w="1263" h="1875" extrusionOk="0">
                  <a:moveTo>
                    <a:pt x="1" y="1"/>
                  </a:moveTo>
                  <a:lnTo>
                    <a:pt x="1" y="1874"/>
                  </a:lnTo>
                  <a:lnTo>
                    <a:pt x="1262" y="1874"/>
                  </a:lnTo>
                  <a:lnTo>
                    <a:pt x="12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0"/>
            <p:cNvSpPr/>
            <p:nvPr/>
          </p:nvSpPr>
          <p:spPr>
            <a:xfrm>
              <a:off x="6356770" y="3439829"/>
              <a:ext cx="78222" cy="113120"/>
            </a:xfrm>
            <a:custGeom>
              <a:avLst/>
              <a:gdLst/>
              <a:ahLst/>
              <a:cxnLst/>
              <a:rect l="l" t="t" r="r" b="b"/>
              <a:pathLst>
                <a:path w="1374" h="1987" extrusionOk="0">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0"/>
            <p:cNvSpPr/>
            <p:nvPr/>
          </p:nvSpPr>
          <p:spPr>
            <a:xfrm>
              <a:off x="6263292" y="3494765"/>
              <a:ext cx="71903" cy="62395"/>
            </a:xfrm>
            <a:custGeom>
              <a:avLst/>
              <a:gdLst/>
              <a:ahLst/>
              <a:cxnLst/>
              <a:rect l="l" t="t" r="r" b="b"/>
              <a:pathLst>
                <a:path w="1263" h="1096" extrusionOk="0">
                  <a:moveTo>
                    <a:pt x="1" y="1"/>
                  </a:moveTo>
                  <a:lnTo>
                    <a:pt x="1" y="1095"/>
                  </a:lnTo>
                  <a:lnTo>
                    <a:pt x="1263" y="1095"/>
                  </a:lnTo>
                  <a:lnTo>
                    <a:pt x="1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0"/>
            <p:cNvSpPr/>
            <p:nvPr/>
          </p:nvSpPr>
          <p:spPr>
            <a:xfrm>
              <a:off x="6260161" y="3491577"/>
              <a:ext cx="78222" cy="68715"/>
            </a:xfrm>
            <a:custGeom>
              <a:avLst/>
              <a:gdLst/>
              <a:ahLst/>
              <a:cxnLst/>
              <a:rect l="l" t="t" r="r" b="b"/>
              <a:pathLst>
                <a:path w="1374" h="1207" extrusionOk="0">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0"/>
            <p:cNvSpPr/>
            <p:nvPr/>
          </p:nvSpPr>
          <p:spPr>
            <a:xfrm>
              <a:off x="6258054" y="3494765"/>
              <a:ext cx="71846" cy="58182"/>
            </a:xfrm>
            <a:custGeom>
              <a:avLst/>
              <a:gdLst/>
              <a:ahLst/>
              <a:cxnLst/>
              <a:rect l="l" t="t" r="r" b="b"/>
              <a:pathLst>
                <a:path w="1262" h="1022" extrusionOk="0">
                  <a:moveTo>
                    <a:pt x="0" y="1"/>
                  </a:moveTo>
                  <a:lnTo>
                    <a:pt x="0" y="1021"/>
                  </a:lnTo>
                  <a:lnTo>
                    <a:pt x="1262" y="1021"/>
                  </a:lnTo>
                  <a:lnTo>
                    <a:pt x="12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0"/>
            <p:cNvSpPr/>
            <p:nvPr/>
          </p:nvSpPr>
          <p:spPr>
            <a:xfrm>
              <a:off x="6254866" y="3491577"/>
              <a:ext cx="78222" cy="64502"/>
            </a:xfrm>
            <a:custGeom>
              <a:avLst/>
              <a:gdLst/>
              <a:ahLst/>
              <a:cxnLst/>
              <a:rect l="l" t="t" r="r" b="b"/>
              <a:pathLst>
                <a:path w="1374" h="1133" extrusionOk="0">
                  <a:moveTo>
                    <a:pt x="1253" y="122"/>
                  </a:moveTo>
                  <a:lnTo>
                    <a:pt x="1253" y="1021"/>
                  </a:lnTo>
                  <a:lnTo>
                    <a:pt x="112" y="1021"/>
                  </a:lnTo>
                  <a:lnTo>
                    <a:pt x="112" y="122"/>
                  </a:lnTo>
                  <a:close/>
                  <a:moveTo>
                    <a:pt x="0" y="1"/>
                  </a:moveTo>
                  <a:lnTo>
                    <a:pt x="0" y="1133"/>
                  </a:lnTo>
                  <a:lnTo>
                    <a:pt x="1373" y="1133"/>
                  </a:lnTo>
                  <a:lnTo>
                    <a:pt x="13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0"/>
            <p:cNvSpPr/>
            <p:nvPr/>
          </p:nvSpPr>
          <p:spPr>
            <a:xfrm>
              <a:off x="6166113" y="3528069"/>
              <a:ext cx="71903" cy="29091"/>
            </a:xfrm>
            <a:custGeom>
              <a:avLst/>
              <a:gdLst/>
              <a:ahLst/>
              <a:cxnLst/>
              <a:rect l="l" t="t" r="r" b="b"/>
              <a:pathLst>
                <a:path w="1263" h="511" extrusionOk="0">
                  <a:moveTo>
                    <a:pt x="1" y="0"/>
                  </a:moveTo>
                  <a:lnTo>
                    <a:pt x="1" y="510"/>
                  </a:lnTo>
                  <a:lnTo>
                    <a:pt x="1263" y="510"/>
                  </a:lnTo>
                  <a:lnTo>
                    <a:pt x="1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0"/>
            <p:cNvSpPr/>
            <p:nvPr/>
          </p:nvSpPr>
          <p:spPr>
            <a:xfrm>
              <a:off x="6162470" y="3524369"/>
              <a:ext cx="78734" cy="35923"/>
            </a:xfrm>
            <a:custGeom>
              <a:avLst/>
              <a:gdLst/>
              <a:ahLst/>
              <a:cxnLst/>
              <a:rect l="l" t="t" r="r" b="b"/>
              <a:pathLst>
                <a:path w="1383" h="631" extrusionOk="0">
                  <a:moveTo>
                    <a:pt x="1262" y="121"/>
                  </a:moveTo>
                  <a:lnTo>
                    <a:pt x="1262" y="520"/>
                  </a:lnTo>
                  <a:lnTo>
                    <a:pt x="121" y="520"/>
                  </a:lnTo>
                  <a:lnTo>
                    <a:pt x="121" y="121"/>
                  </a:lnTo>
                  <a:close/>
                  <a:moveTo>
                    <a:pt x="65" y="0"/>
                  </a:moveTo>
                  <a:cubicBezTo>
                    <a:pt x="28" y="0"/>
                    <a:pt x="0" y="28"/>
                    <a:pt x="0" y="65"/>
                  </a:cubicBezTo>
                  <a:lnTo>
                    <a:pt x="0" y="575"/>
                  </a:lnTo>
                  <a:cubicBezTo>
                    <a:pt x="0" y="612"/>
                    <a:pt x="28" y="631"/>
                    <a:pt x="65" y="631"/>
                  </a:cubicBezTo>
                  <a:lnTo>
                    <a:pt x="1327" y="631"/>
                  </a:lnTo>
                  <a:cubicBezTo>
                    <a:pt x="1354" y="631"/>
                    <a:pt x="1382" y="612"/>
                    <a:pt x="1382" y="575"/>
                  </a:cubicBezTo>
                  <a:lnTo>
                    <a:pt x="1382" y="65"/>
                  </a:lnTo>
                  <a:cubicBezTo>
                    <a:pt x="1382" y="28"/>
                    <a:pt x="1354"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0"/>
            <p:cNvSpPr/>
            <p:nvPr/>
          </p:nvSpPr>
          <p:spPr>
            <a:xfrm>
              <a:off x="6160876" y="3528069"/>
              <a:ext cx="71846" cy="26985"/>
            </a:xfrm>
            <a:custGeom>
              <a:avLst/>
              <a:gdLst/>
              <a:ahLst/>
              <a:cxnLst/>
              <a:rect l="l" t="t" r="r" b="b"/>
              <a:pathLst>
                <a:path w="1262" h="474" extrusionOk="0">
                  <a:moveTo>
                    <a:pt x="0" y="0"/>
                  </a:moveTo>
                  <a:lnTo>
                    <a:pt x="0" y="473"/>
                  </a:lnTo>
                  <a:lnTo>
                    <a:pt x="1262" y="473"/>
                  </a:lnTo>
                  <a:lnTo>
                    <a:pt x="12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0"/>
            <p:cNvSpPr/>
            <p:nvPr/>
          </p:nvSpPr>
          <p:spPr>
            <a:xfrm>
              <a:off x="6157176" y="3524369"/>
              <a:ext cx="78734" cy="34386"/>
            </a:xfrm>
            <a:custGeom>
              <a:avLst/>
              <a:gdLst/>
              <a:ahLst/>
              <a:cxnLst/>
              <a:rect l="l" t="t" r="r" b="b"/>
              <a:pathLst>
                <a:path w="1383" h="604" extrusionOk="0">
                  <a:moveTo>
                    <a:pt x="1262" y="121"/>
                  </a:moveTo>
                  <a:lnTo>
                    <a:pt x="1262" y="482"/>
                  </a:lnTo>
                  <a:lnTo>
                    <a:pt x="121" y="482"/>
                  </a:lnTo>
                  <a:lnTo>
                    <a:pt x="121" y="121"/>
                  </a:lnTo>
                  <a:close/>
                  <a:moveTo>
                    <a:pt x="65" y="0"/>
                  </a:moveTo>
                  <a:cubicBezTo>
                    <a:pt x="28" y="0"/>
                    <a:pt x="0" y="28"/>
                    <a:pt x="0" y="65"/>
                  </a:cubicBezTo>
                  <a:lnTo>
                    <a:pt x="0" y="538"/>
                  </a:lnTo>
                  <a:cubicBezTo>
                    <a:pt x="0" y="575"/>
                    <a:pt x="28" y="603"/>
                    <a:pt x="65" y="603"/>
                  </a:cubicBezTo>
                  <a:lnTo>
                    <a:pt x="1327" y="603"/>
                  </a:lnTo>
                  <a:cubicBezTo>
                    <a:pt x="1355" y="603"/>
                    <a:pt x="1382" y="575"/>
                    <a:pt x="1382" y="538"/>
                  </a:cubicBezTo>
                  <a:lnTo>
                    <a:pt x="1382" y="65"/>
                  </a:lnTo>
                  <a:cubicBezTo>
                    <a:pt x="1382" y="28"/>
                    <a:pt x="1355"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0"/>
            <p:cNvSpPr/>
            <p:nvPr/>
          </p:nvSpPr>
          <p:spPr>
            <a:xfrm>
              <a:off x="6176190" y="3382729"/>
              <a:ext cx="163731" cy="111184"/>
            </a:xfrm>
            <a:custGeom>
              <a:avLst/>
              <a:gdLst/>
              <a:ahLst/>
              <a:cxnLst/>
              <a:rect l="l" t="t" r="r" b="b"/>
              <a:pathLst>
                <a:path w="2876" h="1953" extrusionOk="0">
                  <a:moveTo>
                    <a:pt x="2653" y="1"/>
                  </a:moveTo>
                  <a:cubicBezTo>
                    <a:pt x="2594" y="1"/>
                    <a:pt x="2535" y="30"/>
                    <a:pt x="2496" y="85"/>
                  </a:cubicBezTo>
                  <a:lnTo>
                    <a:pt x="2486" y="85"/>
                  </a:lnTo>
                  <a:cubicBezTo>
                    <a:pt x="2338" y="290"/>
                    <a:pt x="2180" y="494"/>
                    <a:pt x="1995" y="661"/>
                  </a:cubicBezTo>
                  <a:cubicBezTo>
                    <a:pt x="1818" y="837"/>
                    <a:pt x="1624" y="1004"/>
                    <a:pt x="1410" y="1152"/>
                  </a:cubicBezTo>
                  <a:cubicBezTo>
                    <a:pt x="1197" y="1301"/>
                    <a:pt x="974" y="1440"/>
                    <a:pt x="742" y="1560"/>
                  </a:cubicBezTo>
                  <a:cubicBezTo>
                    <a:pt x="510" y="1681"/>
                    <a:pt x="279" y="1783"/>
                    <a:pt x="28" y="1876"/>
                  </a:cubicBezTo>
                  <a:cubicBezTo>
                    <a:pt x="10" y="1885"/>
                    <a:pt x="0" y="1904"/>
                    <a:pt x="0" y="1922"/>
                  </a:cubicBezTo>
                  <a:cubicBezTo>
                    <a:pt x="8" y="1937"/>
                    <a:pt x="22" y="1953"/>
                    <a:pt x="36" y="1953"/>
                  </a:cubicBezTo>
                  <a:cubicBezTo>
                    <a:pt x="40" y="1953"/>
                    <a:pt x="43" y="1952"/>
                    <a:pt x="47" y="1950"/>
                  </a:cubicBezTo>
                  <a:cubicBezTo>
                    <a:pt x="316" y="1885"/>
                    <a:pt x="566" y="1802"/>
                    <a:pt x="807" y="1700"/>
                  </a:cubicBezTo>
                  <a:cubicBezTo>
                    <a:pt x="1058" y="1598"/>
                    <a:pt x="1299" y="1486"/>
                    <a:pt x="1531" y="1347"/>
                  </a:cubicBezTo>
                  <a:cubicBezTo>
                    <a:pt x="1772" y="1217"/>
                    <a:pt x="1995" y="1069"/>
                    <a:pt x="2208" y="902"/>
                  </a:cubicBezTo>
                  <a:cubicBezTo>
                    <a:pt x="2421" y="735"/>
                    <a:pt x="2616" y="531"/>
                    <a:pt x="2802" y="327"/>
                  </a:cubicBezTo>
                  <a:cubicBezTo>
                    <a:pt x="2802" y="317"/>
                    <a:pt x="2802" y="317"/>
                    <a:pt x="2811" y="308"/>
                  </a:cubicBezTo>
                  <a:cubicBezTo>
                    <a:pt x="2876" y="225"/>
                    <a:pt x="2857" y="104"/>
                    <a:pt x="2765" y="39"/>
                  </a:cubicBezTo>
                  <a:cubicBezTo>
                    <a:pt x="2731" y="13"/>
                    <a:pt x="2692" y="1"/>
                    <a:pt x="2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0"/>
            <p:cNvSpPr/>
            <p:nvPr/>
          </p:nvSpPr>
          <p:spPr>
            <a:xfrm>
              <a:off x="6297108" y="3363259"/>
              <a:ext cx="49188" cy="58182"/>
            </a:xfrm>
            <a:custGeom>
              <a:avLst/>
              <a:gdLst/>
              <a:ahLst/>
              <a:cxnLst/>
              <a:rect l="l" t="t" r="r" b="b"/>
              <a:pathLst>
                <a:path w="864" h="1022" extrusionOk="0">
                  <a:moveTo>
                    <a:pt x="863" y="1"/>
                  </a:moveTo>
                  <a:lnTo>
                    <a:pt x="1" y="576"/>
                  </a:lnTo>
                  <a:lnTo>
                    <a:pt x="437" y="659"/>
                  </a:lnTo>
                  <a:lnTo>
                    <a:pt x="678" y="1021"/>
                  </a:lnTo>
                  <a:lnTo>
                    <a:pt x="8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0"/>
            <p:cNvSpPr/>
            <p:nvPr/>
          </p:nvSpPr>
          <p:spPr>
            <a:xfrm>
              <a:off x="7410929" y="3726638"/>
              <a:ext cx="278331" cy="6889"/>
            </a:xfrm>
            <a:custGeom>
              <a:avLst/>
              <a:gdLst/>
              <a:ahLst/>
              <a:cxnLst/>
              <a:rect l="l" t="t" r="r" b="b"/>
              <a:pathLst>
                <a:path w="4889" h="121" extrusionOk="0">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0"/>
            <p:cNvSpPr/>
            <p:nvPr/>
          </p:nvSpPr>
          <p:spPr>
            <a:xfrm>
              <a:off x="5696618" y="4217195"/>
              <a:ext cx="117845" cy="42868"/>
            </a:xfrm>
            <a:custGeom>
              <a:avLst/>
              <a:gdLst/>
              <a:ahLst/>
              <a:cxnLst/>
              <a:rect l="l" t="t" r="r" b="b"/>
              <a:pathLst>
                <a:path w="2070" h="753" extrusionOk="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4"/>
        <p:cNvGrpSpPr/>
        <p:nvPr/>
      </p:nvGrpSpPr>
      <p:grpSpPr>
        <a:xfrm>
          <a:off x="0" y="0"/>
          <a:ext cx="0" cy="0"/>
          <a:chOff x="0" y="0"/>
          <a:chExt cx="0" cy="0"/>
        </a:xfrm>
      </p:grpSpPr>
      <p:sp>
        <p:nvSpPr>
          <p:cNvPr id="45" name="Google Shape;45;p5"/>
          <p:cNvSpPr txBox="1">
            <a:spLocks noGrp="1"/>
          </p:cNvSpPr>
          <p:nvPr>
            <p:ph type="subTitle" idx="1"/>
          </p:nvPr>
        </p:nvSpPr>
        <p:spPr>
          <a:xfrm>
            <a:off x="3672296" y="2477450"/>
            <a:ext cx="2742000" cy="16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 name="Google Shape;46;p5"/>
          <p:cNvSpPr txBox="1">
            <a:spLocks noGrp="1"/>
          </p:cNvSpPr>
          <p:nvPr>
            <p:ph type="subTitle" idx="2"/>
          </p:nvPr>
        </p:nvSpPr>
        <p:spPr>
          <a:xfrm>
            <a:off x="720000" y="2477450"/>
            <a:ext cx="2742000" cy="16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5"/>
          <p:cNvSpPr txBox="1">
            <a:spLocks noGrp="1"/>
          </p:cNvSpPr>
          <p:nvPr>
            <p:ph type="subTitle" idx="3"/>
          </p:nvPr>
        </p:nvSpPr>
        <p:spPr>
          <a:xfrm>
            <a:off x="720000" y="1827600"/>
            <a:ext cx="27420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48" name="Google Shape;48;p5"/>
          <p:cNvSpPr txBox="1">
            <a:spLocks noGrp="1"/>
          </p:cNvSpPr>
          <p:nvPr>
            <p:ph type="subTitle" idx="4"/>
          </p:nvPr>
        </p:nvSpPr>
        <p:spPr>
          <a:xfrm>
            <a:off x="3672293" y="1827600"/>
            <a:ext cx="27420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49" name="Google Shape;49;p5"/>
          <p:cNvGrpSpPr/>
          <p:nvPr/>
        </p:nvGrpSpPr>
        <p:grpSpPr>
          <a:xfrm>
            <a:off x="518850" y="392550"/>
            <a:ext cx="8106300" cy="4358400"/>
            <a:chOff x="518850" y="392550"/>
            <a:chExt cx="8106300" cy="4358400"/>
          </a:xfrm>
        </p:grpSpPr>
        <p:grpSp>
          <p:nvGrpSpPr>
            <p:cNvPr id="50" name="Google Shape;50;p5"/>
            <p:cNvGrpSpPr/>
            <p:nvPr/>
          </p:nvGrpSpPr>
          <p:grpSpPr>
            <a:xfrm>
              <a:off x="518850" y="392550"/>
              <a:ext cx="8106300" cy="396000"/>
              <a:chOff x="518850" y="385283"/>
              <a:chExt cx="8106300" cy="396000"/>
            </a:xfrm>
          </p:grpSpPr>
          <p:cxnSp>
            <p:nvCxnSpPr>
              <p:cNvPr id="51" name="Google Shape;51;p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2" name="Google Shape;52;p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3" name="Google Shape;53;p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54" name="Google Shape;54;p5"/>
            <p:cNvGrpSpPr/>
            <p:nvPr/>
          </p:nvGrpSpPr>
          <p:grpSpPr>
            <a:xfrm rot="10800000">
              <a:off x="518850" y="4354950"/>
              <a:ext cx="8106300" cy="396000"/>
              <a:chOff x="518850" y="385283"/>
              <a:chExt cx="8106300" cy="396000"/>
            </a:xfrm>
          </p:grpSpPr>
          <p:cxnSp>
            <p:nvCxnSpPr>
              <p:cNvPr id="55" name="Google Shape;55;p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6" name="Google Shape;56;p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7" name="Google Shape;57;p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58" name="Google Shape;58;p5"/>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grpSp>
        <p:nvGrpSpPr>
          <p:cNvPr id="60" name="Google Shape;60;p6"/>
          <p:cNvGrpSpPr/>
          <p:nvPr/>
        </p:nvGrpSpPr>
        <p:grpSpPr>
          <a:xfrm>
            <a:off x="518850" y="392550"/>
            <a:ext cx="8106300" cy="4358400"/>
            <a:chOff x="518850" y="392550"/>
            <a:chExt cx="8106300" cy="4358400"/>
          </a:xfrm>
        </p:grpSpPr>
        <p:grpSp>
          <p:nvGrpSpPr>
            <p:cNvPr id="61" name="Google Shape;61;p6"/>
            <p:cNvGrpSpPr/>
            <p:nvPr/>
          </p:nvGrpSpPr>
          <p:grpSpPr>
            <a:xfrm>
              <a:off x="518850" y="392550"/>
              <a:ext cx="8106300" cy="396000"/>
              <a:chOff x="518850" y="385283"/>
              <a:chExt cx="8106300" cy="396000"/>
            </a:xfrm>
          </p:grpSpPr>
          <p:cxnSp>
            <p:nvCxnSpPr>
              <p:cNvPr id="62" name="Google Shape;62;p6"/>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63" name="Google Shape;63;p6"/>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64" name="Google Shape;64;p6"/>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65" name="Google Shape;65;p6"/>
            <p:cNvGrpSpPr/>
            <p:nvPr/>
          </p:nvGrpSpPr>
          <p:grpSpPr>
            <a:xfrm rot="10800000">
              <a:off x="518850" y="4354950"/>
              <a:ext cx="8106300" cy="396000"/>
              <a:chOff x="518850" y="385283"/>
              <a:chExt cx="8106300" cy="396000"/>
            </a:xfrm>
          </p:grpSpPr>
          <p:cxnSp>
            <p:nvCxnSpPr>
              <p:cNvPr id="66" name="Google Shape;66;p6"/>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67" name="Google Shape;67;p6"/>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68" name="Google Shape;68;p6"/>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69" name="Google Shape;69;p6"/>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3"/>
        <p:cNvGrpSpPr/>
        <p:nvPr/>
      </p:nvGrpSpPr>
      <p:grpSpPr>
        <a:xfrm>
          <a:off x="0" y="0"/>
          <a:ext cx="0" cy="0"/>
          <a:chOff x="0" y="0"/>
          <a:chExt cx="0" cy="0"/>
        </a:xfrm>
      </p:grpSpPr>
      <p:sp>
        <p:nvSpPr>
          <p:cNvPr id="84" name="Google Shape;84;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85" name="Google Shape;85;p8"/>
          <p:cNvGrpSpPr/>
          <p:nvPr/>
        </p:nvGrpSpPr>
        <p:grpSpPr>
          <a:xfrm>
            <a:off x="518850" y="392550"/>
            <a:ext cx="8106300" cy="4358400"/>
            <a:chOff x="518850" y="392550"/>
            <a:chExt cx="8106300" cy="4358400"/>
          </a:xfrm>
        </p:grpSpPr>
        <p:grpSp>
          <p:nvGrpSpPr>
            <p:cNvPr id="86" name="Google Shape;86;p8"/>
            <p:cNvGrpSpPr/>
            <p:nvPr/>
          </p:nvGrpSpPr>
          <p:grpSpPr>
            <a:xfrm>
              <a:off x="518850" y="392550"/>
              <a:ext cx="8106300" cy="396000"/>
              <a:chOff x="518850" y="385283"/>
              <a:chExt cx="8106300" cy="396000"/>
            </a:xfrm>
          </p:grpSpPr>
          <p:cxnSp>
            <p:nvCxnSpPr>
              <p:cNvPr id="87" name="Google Shape;87;p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88" name="Google Shape;88;p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89" name="Google Shape;89;p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90" name="Google Shape;90;p8"/>
            <p:cNvGrpSpPr/>
            <p:nvPr/>
          </p:nvGrpSpPr>
          <p:grpSpPr>
            <a:xfrm rot="10800000">
              <a:off x="518850" y="4354950"/>
              <a:ext cx="8106300" cy="396000"/>
              <a:chOff x="518850" y="385283"/>
              <a:chExt cx="8106300" cy="396000"/>
            </a:xfrm>
          </p:grpSpPr>
          <p:cxnSp>
            <p:nvCxnSpPr>
              <p:cNvPr id="91" name="Google Shape;91;p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92" name="Google Shape;92;p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93" name="Google Shape;93;p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4"/>
        <p:cNvGrpSpPr/>
        <p:nvPr/>
      </p:nvGrpSpPr>
      <p:grpSpPr>
        <a:xfrm>
          <a:off x="0" y="0"/>
          <a:ext cx="0" cy="0"/>
          <a:chOff x="0" y="0"/>
          <a:chExt cx="0" cy="0"/>
        </a:xfrm>
      </p:grpSpPr>
      <p:sp>
        <p:nvSpPr>
          <p:cNvPr id="95" name="Google Shape;95;p9"/>
          <p:cNvSpPr txBox="1">
            <a:spLocks noGrp="1"/>
          </p:cNvSpPr>
          <p:nvPr>
            <p:ph type="title"/>
          </p:nvPr>
        </p:nvSpPr>
        <p:spPr>
          <a:xfrm>
            <a:off x="2135550" y="1222639"/>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96" name="Google Shape;96;p9"/>
          <p:cNvSpPr txBox="1">
            <a:spLocks noGrp="1"/>
          </p:cNvSpPr>
          <p:nvPr>
            <p:ph type="subTitle" idx="1"/>
          </p:nvPr>
        </p:nvSpPr>
        <p:spPr>
          <a:xfrm>
            <a:off x="2135550" y="3339439"/>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97" name="Google Shape;97;p9"/>
          <p:cNvGrpSpPr/>
          <p:nvPr/>
        </p:nvGrpSpPr>
        <p:grpSpPr>
          <a:xfrm>
            <a:off x="518850" y="392550"/>
            <a:ext cx="8106300" cy="4358400"/>
            <a:chOff x="518850" y="392550"/>
            <a:chExt cx="8106300" cy="4358400"/>
          </a:xfrm>
        </p:grpSpPr>
        <p:grpSp>
          <p:nvGrpSpPr>
            <p:cNvPr id="98" name="Google Shape;98;p9"/>
            <p:cNvGrpSpPr/>
            <p:nvPr/>
          </p:nvGrpSpPr>
          <p:grpSpPr>
            <a:xfrm>
              <a:off x="518850" y="392550"/>
              <a:ext cx="8106300" cy="396000"/>
              <a:chOff x="518850" y="385283"/>
              <a:chExt cx="8106300" cy="396000"/>
            </a:xfrm>
          </p:grpSpPr>
          <p:cxnSp>
            <p:nvCxnSpPr>
              <p:cNvPr id="99" name="Google Shape;99;p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00" name="Google Shape;100;p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01" name="Google Shape;101;p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02" name="Google Shape;102;p9"/>
            <p:cNvGrpSpPr/>
            <p:nvPr/>
          </p:nvGrpSpPr>
          <p:grpSpPr>
            <a:xfrm rot="10800000">
              <a:off x="518850" y="4354950"/>
              <a:ext cx="8106300" cy="396000"/>
              <a:chOff x="518850" y="385283"/>
              <a:chExt cx="8106300" cy="396000"/>
            </a:xfrm>
          </p:grpSpPr>
          <p:cxnSp>
            <p:nvCxnSpPr>
              <p:cNvPr id="103" name="Google Shape;103;p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05" name="Google Shape;105;p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6"/>
        <p:cNvGrpSpPr/>
        <p:nvPr/>
      </p:nvGrpSpPr>
      <p:grpSpPr>
        <a:xfrm>
          <a:off x="0" y="0"/>
          <a:ext cx="0" cy="0"/>
          <a:chOff x="0" y="0"/>
          <a:chExt cx="0" cy="0"/>
        </a:xfrm>
      </p:grpSpPr>
      <p:sp>
        <p:nvSpPr>
          <p:cNvPr id="107" name="Google Shape;107;p10"/>
          <p:cNvSpPr>
            <a:spLocks noGrp="1"/>
          </p:cNvSpPr>
          <p:nvPr>
            <p:ph type="pic" idx="2"/>
          </p:nvPr>
        </p:nvSpPr>
        <p:spPr>
          <a:xfrm>
            <a:off x="0" y="0"/>
            <a:ext cx="9144000" cy="5143500"/>
          </a:xfrm>
          <a:prstGeom prst="rect">
            <a:avLst/>
          </a:prstGeom>
          <a:noFill/>
          <a:ln>
            <a:noFill/>
          </a:ln>
        </p:spPr>
      </p:sp>
      <p:sp>
        <p:nvSpPr>
          <p:cNvPr id="108" name="Google Shape;108;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sp>
        <p:nvSpPr>
          <p:cNvPr id="110" name="Google Shape;110;p11"/>
          <p:cNvSpPr txBox="1">
            <a:spLocks noGrp="1"/>
          </p:cNvSpPr>
          <p:nvPr>
            <p:ph type="title" hasCustomPrompt="1"/>
          </p:nvPr>
        </p:nvSpPr>
        <p:spPr>
          <a:xfrm>
            <a:off x="3110500" y="1782613"/>
            <a:ext cx="5320200" cy="9327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4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1" name="Google Shape;111;p11"/>
          <p:cNvSpPr txBox="1">
            <a:spLocks noGrp="1"/>
          </p:cNvSpPr>
          <p:nvPr>
            <p:ph type="subTitle" idx="1"/>
          </p:nvPr>
        </p:nvSpPr>
        <p:spPr>
          <a:xfrm>
            <a:off x="3110500" y="2863787"/>
            <a:ext cx="5320200" cy="49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12" name="Google Shape;112;p11"/>
          <p:cNvGrpSpPr/>
          <p:nvPr/>
        </p:nvGrpSpPr>
        <p:grpSpPr>
          <a:xfrm>
            <a:off x="518850" y="392550"/>
            <a:ext cx="8106300" cy="4358400"/>
            <a:chOff x="518850" y="392550"/>
            <a:chExt cx="8106300" cy="4358400"/>
          </a:xfrm>
        </p:grpSpPr>
        <p:grpSp>
          <p:nvGrpSpPr>
            <p:cNvPr id="113" name="Google Shape;113;p11"/>
            <p:cNvGrpSpPr/>
            <p:nvPr/>
          </p:nvGrpSpPr>
          <p:grpSpPr>
            <a:xfrm>
              <a:off x="518850" y="392550"/>
              <a:ext cx="8106300" cy="396000"/>
              <a:chOff x="518850" y="385283"/>
              <a:chExt cx="8106300" cy="396000"/>
            </a:xfrm>
          </p:grpSpPr>
          <p:cxnSp>
            <p:nvCxnSpPr>
              <p:cNvPr id="114" name="Google Shape;114;p11"/>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15" name="Google Shape;115;p11"/>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16" name="Google Shape;116;p11"/>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17" name="Google Shape;117;p11"/>
            <p:cNvGrpSpPr/>
            <p:nvPr/>
          </p:nvGrpSpPr>
          <p:grpSpPr>
            <a:xfrm rot="10800000">
              <a:off x="518850" y="4354950"/>
              <a:ext cx="8106300" cy="396000"/>
              <a:chOff x="518850" y="385283"/>
              <a:chExt cx="8106300" cy="396000"/>
            </a:xfrm>
          </p:grpSpPr>
          <p:cxnSp>
            <p:nvCxnSpPr>
              <p:cNvPr id="118" name="Google Shape;118;p11"/>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19" name="Google Shape;119;p11"/>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20" name="Google Shape;120;p11"/>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57"/>
        <p:cNvGrpSpPr/>
        <p:nvPr/>
      </p:nvGrpSpPr>
      <p:grpSpPr>
        <a:xfrm>
          <a:off x="0" y="0"/>
          <a:ext cx="0" cy="0"/>
          <a:chOff x="0" y="0"/>
          <a:chExt cx="0" cy="0"/>
        </a:xfrm>
      </p:grpSpPr>
      <p:sp>
        <p:nvSpPr>
          <p:cNvPr id="158" name="Google Shape;158;p15"/>
          <p:cNvSpPr txBox="1">
            <a:spLocks noGrp="1"/>
          </p:cNvSpPr>
          <p:nvPr>
            <p:ph type="subTitle" idx="1"/>
          </p:nvPr>
        </p:nvSpPr>
        <p:spPr>
          <a:xfrm>
            <a:off x="901850"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9" name="Google Shape;159;p15"/>
          <p:cNvSpPr txBox="1">
            <a:spLocks noGrp="1"/>
          </p:cNvSpPr>
          <p:nvPr>
            <p:ph type="subTitle" idx="2"/>
          </p:nvPr>
        </p:nvSpPr>
        <p:spPr>
          <a:xfrm>
            <a:off x="3473632"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 name="Google Shape;160;p15"/>
          <p:cNvSpPr txBox="1">
            <a:spLocks noGrp="1"/>
          </p:cNvSpPr>
          <p:nvPr>
            <p:ph type="subTitle" idx="3"/>
          </p:nvPr>
        </p:nvSpPr>
        <p:spPr>
          <a:xfrm>
            <a:off x="6045421"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1" name="Google Shape;161;p15"/>
          <p:cNvSpPr txBox="1">
            <a:spLocks noGrp="1"/>
          </p:cNvSpPr>
          <p:nvPr>
            <p:ph type="subTitle" idx="4"/>
          </p:nvPr>
        </p:nvSpPr>
        <p:spPr>
          <a:xfrm>
            <a:off x="901850"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62" name="Google Shape;162;p15"/>
          <p:cNvSpPr txBox="1">
            <a:spLocks noGrp="1"/>
          </p:cNvSpPr>
          <p:nvPr>
            <p:ph type="subTitle" idx="5"/>
          </p:nvPr>
        </p:nvSpPr>
        <p:spPr>
          <a:xfrm>
            <a:off x="3473636"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63" name="Google Shape;163;p15"/>
          <p:cNvSpPr txBox="1">
            <a:spLocks noGrp="1"/>
          </p:cNvSpPr>
          <p:nvPr>
            <p:ph type="subTitle" idx="6"/>
          </p:nvPr>
        </p:nvSpPr>
        <p:spPr>
          <a:xfrm>
            <a:off x="6045421"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164" name="Google Shape;164;p15"/>
          <p:cNvGrpSpPr/>
          <p:nvPr/>
        </p:nvGrpSpPr>
        <p:grpSpPr>
          <a:xfrm>
            <a:off x="518850" y="392550"/>
            <a:ext cx="8106300" cy="4358400"/>
            <a:chOff x="518850" y="392550"/>
            <a:chExt cx="8106300" cy="4358400"/>
          </a:xfrm>
        </p:grpSpPr>
        <p:grpSp>
          <p:nvGrpSpPr>
            <p:cNvPr id="165" name="Google Shape;165;p15"/>
            <p:cNvGrpSpPr/>
            <p:nvPr/>
          </p:nvGrpSpPr>
          <p:grpSpPr>
            <a:xfrm>
              <a:off x="518850" y="392550"/>
              <a:ext cx="8106300" cy="396000"/>
              <a:chOff x="518850" y="385283"/>
              <a:chExt cx="8106300" cy="396000"/>
            </a:xfrm>
          </p:grpSpPr>
          <p:cxnSp>
            <p:nvCxnSpPr>
              <p:cNvPr id="166" name="Google Shape;166;p1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67" name="Google Shape;167;p1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68" name="Google Shape;168;p1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69" name="Google Shape;169;p15"/>
            <p:cNvGrpSpPr/>
            <p:nvPr/>
          </p:nvGrpSpPr>
          <p:grpSpPr>
            <a:xfrm rot="10800000">
              <a:off x="518850" y="4354950"/>
              <a:ext cx="8106300" cy="396000"/>
              <a:chOff x="518850" y="385283"/>
              <a:chExt cx="8106300" cy="396000"/>
            </a:xfrm>
          </p:grpSpPr>
          <p:cxnSp>
            <p:nvCxnSpPr>
              <p:cNvPr id="170" name="Google Shape;170;p1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71" name="Google Shape;171;p1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72" name="Google Shape;172;p1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73" name="Google Shape;173;p15"/>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1pPr>
            <a:lvl2pPr lvl="1"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2pPr>
            <a:lvl3pPr lvl="2"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3pPr>
            <a:lvl4pPr lvl="3"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4pPr>
            <a:lvl5pPr lvl="4"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5pPr>
            <a:lvl6pPr lvl="5"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6pPr>
            <a:lvl7pPr lvl="6"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7pPr>
            <a:lvl8pPr lvl="7"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8pPr>
            <a:lvl9pPr lvl="8"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5" r:id="rId5"/>
    <p:sldLayoutId id="2147483656" r:id="rId6"/>
    <p:sldLayoutId id="2147483657" r:id="rId7"/>
    <p:sldLayoutId id="2147483658" r:id="rId8"/>
    <p:sldLayoutId id="2147483661" r:id="rId9"/>
    <p:sldLayoutId id="2147483663" r:id="rId10"/>
    <p:sldLayoutId id="2147483665" r:id="rId11"/>
    <p:sldLayoutId id="2147483666"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24"/>
          <p:cNvSpPr txBox="1">
            <a:spLocks noGrp="1"/>
          </p:cNvSpPr>
          <p:nvPr>
            <p:ph type="ctrTitle"/>
          </p:nvPr>
        </p:nvSpPr>
        <p:spPr>
          <a:xfrm>
            <a:off x="495588" y="1705657"/>
            <a:ext cx="4370100" cy="115952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2000" dirty="0"/>
              <a:t>Microservice-based Full Stack Application For Employee Time Clocking</a:t>
            </a:r>
            <a:endParaRPr lang="en-CA" sz="2000" dirty="0"/>
          </a:p>
        </p:txBody>
      </p:sp>
      <p:sp>
        <p:nvSpPr>
          <p:cNvPr id="711" name="Google Shape;711;p24"/>
          <p:cNvSpPr txBox="1">
            <a:spLocks noGrp="1"/>
          </p:cNvSpPr>
          <p:nvPr>
            <p:ph type="subTitle" idx="1"/>
          </p:nvPr>
        </p:nvSpPr>
        <p:spPr>
          <a:xfrm>
            <a:off x="630848" y="3640781"/>
            <a:ext cx="4108898" cy="93546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200" b="1" dirty="0"/>
              <a:t>Name: Salal Shahid</a:t>
            </a:r>
            <a:br>
              <a:rPr lang="en-US" sz="1200" b="1" dirty="0"/>
            </a:br>
            <a:r>
              <a:rPr lang="en-US" sz="1200" b="1" dirty="0"/>
              <a:t>Candidate Number: 384089</a:t>
            </a:r>
            <a:br>
              <a:rPr lang="en-US" sz="1200" b="1" dirty="0"/>
            </a:br>
            <a:r>
              <a:rPr lang="en-US" sz="1200" b="1" dirty="0"/>
              <a:t>Supervisor Name: Dr. Oluwole </a:t>
            </a:r>
            <a:r>
              <a:rPr lang="en-US" sz="1200" b="1" dirty="0" err="1"/>
              <a:t>Ajala</a:t>
            </a:r>
            <a:br>
              <a:rPr lang="en-US" sz="1200" b="1" dirty="0"/>
            </a:br>
            <a:r>
              <a:rPr lang="en-US" sz="1200" b="1" dirty="0"/>
              <a:t>Date: October 14th, 2024</a:t>
            </a:r>
          </a:p>
        </p:txBody>
      </p:sp>
      <p:grpSp>
        <p:nvGrpSpPr>
          <p:cNvPr id="712" name="Google Shape;712;p24"/>
          <p:cNvGrpSpPr/>
          <p:nvPr/>
        </p:nvGrpSpPr>
        <p:grpSpPr>
          <a:xfrm>
            <a:off x="5148240" y="1213448"/>
            <a:ext cx="3374953" cy="2676564"/>
            <a:chOff x="5148240" y="1213448"/>
            <a:chExt cx="3374953" cy="2676564"/>
          </a:xfrm>
        </p:grpSpPr>
        <p:grpSp>
          <p:nvGrpSpPr>
            <p:cNvPr id="713" name="Google Shape;713;p24"/>
            <p:cNvGrpSpPr/>
            <p:nvPr/>
          </p:nvGrpSpPr>
          <p:grpSpPr>
            <a:xfrm>
              <a:off x="8384122" y="2614871"/>
              <a:ext cx="139071" cy="139071"/>
              <a:chOff x="5448853" y="3419595"/>
              <a:chExt cx="78736" cy="78736"/>
            </a:xfrm>
          </p:grpSpPr>
          <p:sp>
            <p:nvSpPr>
              <p:cNvPr id="714" name="Google Shape;714;p24"/>
              <p:cNvSpPr/>
              <p:nvPr/>
            </p:nvSpPr>
            <p:spPr>
              <a:xfrm>
                <a:off x="5486333" y="3419595"/>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4"/>
              <p:cNvSpPr/>
              <p:nvPr/>
            </p:nvSpPr>
            <p:spPr>
              <a:xfrm>
                <a:off x="5486333" y="3473511"/>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4"/>
              <p:cNvSpPr/>
              <p:nvPr/>
            </p:nvSpPr>
            <p:spPr>
              <a:xfrm>
                <a:off x="5502768"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4"/>
              <p:cNvSpPr/>
              <p:nvPr/>
            </p:nvSpPr>
            <p:spPr>
              <a:xfrm>
                <a:off x="5448853"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4"/>
              <p:cNvSpPr/>
              <p:nvPr/>
            </p:nvSpPr>
            <p:spPr>
              <a:xfrm>
                <a:off x="5459676" y="3468466"/>
                <a:ext cx="19241" cy="19007"/>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4"/>
              <p:cNvSpPr/>
              <p:nvPr/>
            </p:nvSpPr>
            <p:spPr>
              <a:xfrm>
                <a:off x="5497791" y="3430351"/>
                <a:ext cx="19241" cy="18707"/>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4"/>
              <p:cNvSpPr/>
              <p:nvPr/>
            </p:nvSpPr>
            <p:spPr>
              <a:xfrm>
                <a:off x="5459676" y="3430351"/>
                <a:ext cx="19241" cy="18707"/>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4"/>
              <p:cNvSpPr/>
              <p:nvPr/>
            </p:nvSpPr>
            <p:spPr>
              <a:xfrm>
                <a:off x="5497791" y="3468466"/>
                <a:ext cx="19241" cy="19007"/>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24"/>
            <p:cNvSpPr/>
            <p:nvPr/>
          </p:nvSpPr>
          <p:spPr>
            <a:xfrm>
              <a:off x="6756905" y="3331665"/>
              <a:ext cx="323574" cy="155533"/>
            </a:xfrm>
            <a:custGeom>
              <a:avLst/>
              <a:gdLst/>
              <a:ahLst/>
              <a:cxnLst/>
              <a:rect l="l" t="t" r="r" b="b"/>
              <a:pathLst>
                <a:path w="5484" h="2636" extrusionOk="0">
                  <a:moveTo>
                    <a:pt x="66" y="1"/>
                  </a:moveTo>
                  <a:cubicBezTo>
                    <a:pt x="29" y="1"/>
                    <a:pt x="1" y="19"/>
                    <a:pt x="1" y="56"/>
                  </a:cubicBezTo>
                  <a:lnTo>
                    <a:pt x="1" y="520"/>
                  </a:lnTo>
                  <a:cubicBezTo>
                    <a:pt x="1" y="548"/>
                    <a:pt x="29" y="576"/>
                    <a:pt x="66" y="576"/>
                  </a:cubicBezTo>
                  <a:cubicBezTo>
                    <a:pt x="94" y="576"/>
                    <a:pt x="121" y="548"/>
                    <a:pt x="121" y="520"/>
                  </a:cubicBezTo>
                  <a:lnTo>
                    <a:pt x="121" y="56"/>
                  </a:lnTo>
                  <a:cubicBezTo>
                    <a:pt x="121" y="19"/>
                    <a:pt x="94" y="1"/>
                    <a:pt x="66" y="1"/>
                  </a:cubicBezTo>
                  <a:close/>
                  <a:moveTo>
                    <a:pt x="66" y="928"/>
                  </a:moveTo>
                  <a:cubicBezTo>
                    <a:pt x="29" y="928"/>
                    <a:pt x="1" y="947"/>
                    <a:pt x="1" y="984"/>
                  </a:cubicBezTo>
                  <a:lnTo>
                    <a:pt x="1" y="1448"/>
                  </a:lnTo>
                  <a:cubicBezTo>
                    <a:pt x="1" y="1476"/>
                    <a:pt x="29" y="1503"/>
                    <a:pt x="66" y="1503"/>
                  </a:cubicBezTo>
                  <a:cubicBezTo>
                    <a:pt x="94" y="1503"/>
                    <a:pt x="121" y="1476"/>
                    <a:pt x="121" y="1448"/>
                  </a:cubicBezTo>
                  <a:lnTo>
                    <a:pt x="121" y="984"/>
                  </a:lnTo>
                  <a:cubicBezTo>
                    <a:pt x="121" y="947"/>
                    <a:pt x="94" y="928"/>
                    <a:pt x="66" y="928"/>
                  </a:cubicBezTo>
                  <a:close/>
                  <a:moveTo>
                    <a:pt x="66" y="1856"/>
                  </a:moveTo>
                  <a:cubicBezTo>
                    <a:pt x="29" y="1856"/>
                    <a:pt x="1" y="1875"/>
                    <a:pt x="1" y="1912"/>
                  </a:cubicBezTo>
                  <a:lnTo>
                    <a:pt x="1" y="2375"/>
                  </a:lnTo>
                  <a:cubicBezTo>
                    <a:pt x="1" y="2403"/>
                    <a:pt x="29" y="2431"/>
                    <a:pt x="66" y="2431"/>
                  </a:cubicBezTo>
                  <a:cubicBezTo>
                    <a:pt x="94" y="2431"/>
                    <a:pt x="121" y="2403"/>
                    <a:pt x="121" y="2375"/>
                  </a:cubicBezTo>
                  <a:lnTo>
                    <a:pt x="121" y="1912"/>
                  </a:lnTo>
                  <a:cubicBezTo>
                    <a:pt x="121" y="1875"/>
                    <a:pt x="94" y="1856"/>
                    <a:pt x="66" y="1856"/>
                  </a:cubicBezTo>
                  <a:close/>
                  <a:moveTo>
                    <a:pt x="316" y="2524"/>
                  </a:moveTo>
                  <a:cubicBezTo>
                    <a:pt x="288" y="2524"/>
                    <a:pt x="260" y="2552"/>
                    <a:pt x="260" y="2580"/>
                  </a:cubicBezTo>
                  <a:cubicBezTo>
                    <a:pt x="260" y="2617"/>
                    <a:pt x="288" y="2635"/>
                    <a:pt x="316" y="2635"/>
                  </a:cubicBezTo>
                  <a:lnTo>
                    <a:pt x="780" y="2635"/>
                  </a:lnTo>
                  <a:cubicBezTo>
                    <a:pt x="817" y="2635"/>
                    <a:pt x="845" y="2617"/>
                    <a:pt x="845" y="2580"/>
                  </a:cubicBezTo>
                  <a:cubicBezTo>
                    <a:pt x="845" y="2552"/>
                    <a:pt x="817" y="2524"/>
                    <a:pt x="780" y="2524"/>
                  </a:cubicBezTo>
                  <a:close/>
                  <a:moveTo>
                    <a:pt x="1244" y="2524"/>
                  </a:moveTo>
                  <a:cubicBezTo>
                    <a:pt x="1216" y="2524"/>
                    <a:pt x="1188" y="2552"/>
                    <a:pt x="1188" y="2580"/>
                  </a:cubicBezTo>
                  <a:cubicBezTo>
                    <a:pt x="1188" y="2617"/>
                    <a:pt x="1216" y="2635"/>
                    <a:pt x="1244" y="2635"/>
                  </a:cubicBezTo>
                  <a:lnTo>
                    <a:pt x="1708" y="2635"/>
                  </a:lnTo>
                  <a:cubicBezTo>
                    <a:pt x="1745" y="2635"/>
                    <a:pt x="1773" y="2617"/>
                    <a:pt x="1773" y="2580"/>
                  </a:cubicBezTo>
                  <a:cubicBezTo>
                    <a:pt x="1773" y="2552"/>
                    <a:pt x="1745" y="2524"/>
                    <a:pt x="1708" y="2524"/>
                  </a:cubicBezTo>
                  <a:close/>
                  <a:moveTo>
                    <a:pt x="2171" y="2524"/>
                  </a:moveTo>
                  <a:cubicBezTo>
                    <a:pt x="2144" y="2524"/>
                    <a:pt x="2116" y="2552"/>
                    <a:pt x="2116" y="2580"/>
                  </a:cubicBezTo>
                  <a:cubicBezTo>
                    <a:pt x="2116" y="2617"/>
                    <a:pt x="2144" y="2635"/>
                    <a:pt x="2171" y="2635"/>
                  </a:cubicBezTo>
                  <a:lnTo>
                    <a:pt x="2635" y="2635"/>
                  </a:lnTo>
                  <a:cubicBezTo>
                    <a:pt x="2672" y="2635"/>
                    <a:pt x="2700" y="2617"/>
                    <a:pt x="2700" y="2580"/>
                  </a:cubicBezTo>
                  <a:cubicBezTo>
                    <a:pt x="2700" y="2552"/>
                    <a:pt x="2672" y="2524"/>
                    <a:pt x="2635" y="2524"/>
                  </a:cubicBezTo>
                  <a:close/>
                  <a:moveTo>
                    <a:pt x="3099" y="2524"/>
                  </a:moveTo>
                  <a:cubicBezTo>
                    <a:pt x="3071" y="2524"/>
                    <a:pt x="3043" y="2552"/>
                    <a:pt x="3043" y="2580"/>
                  </a:cubicBezTo>
                  <a:cubicBezTo>
                    <a:pt x="3043" y="2617"/>
                    <a:pt x="3071" y="2635"/>
                    <a:pt x="3099" y="2635"/>
                  </a:cubicBezTo>
                  <a:lnTo>
                    <a:pt x="3563" y="2635"/>
                  </a:lnTo>
                  <a:cubicBezTo>
                    <a:pt x="3600" y="2635"/>
                    <a:pt x="3628" y="2617"/>
                    <a:pt x="3628" y="2580"/>
                  </a:cubicBezTo>
                  <a:cubicBezTo>
                    <a:pt x="3628" y="2552"/>
                    <a:pt x="3600" y="2524"/>
                    <a:pt x="3563" y="2524"/>
                  </a:cubicBezTo>
                  <a:close/>
                  <a:moveTo>
                    <a:pt x="4027" y="2524"/>
                  </a:moveTo>
                  <a:cubicBezTo>
                    <a:pt x="3999" y="2524"/>
                    <a:pt x="3971" y="2552"/>
                    <a:pt x="3971" y="2580"/>
                  </a:cubicBezTo>
                  <a:cubicBezTo>
                    <a:pt x="3971" y="2617"/>
                    <a:pt x="3999" y="2635"/>
                    <a:pt x="4027" y="2635"/>
                  </a:cubicBezTo>
                  <a:lnTo>
                    <a:pt x="4491" y="2635"/>
                  </a:lnTo>
                  <a:cubicBezTo>
                    <a:pt x="4528" y="2635"/>
                    <a:pt x="4556" y="2617"/>
                    <a:pt x="4556" y="2580"/>
                  </a:cubicBezTo>
                  <a:cubicBezTo>
                    <a:pt x="4556" y="2552"/>
                    <a:pt x="4528" y="2524"/>
                    <a:pt x="4491" y="2524"/>
                  </a:cubicBezTo>
                  <a:close/>
                  <a:moveTo>
                    <a:pt x="4954" y="2524"/>
                  </a:moveTo>
                  <a:cubicBezTo>
                    <a:pt x="4927" y="2524"/>
                    <a:pt x="4899" y="2552"/>
                    <a:pt x="4899" y="2580"/>
                  </a:cubicBezTo>
                  <a:cubicBezTo>
                    <a:pt x="4899" y="2617"/>
                    <a:pt x="4927" y="2635"/>
                    <a:pt x="4954" y="2635"/>
                  </a:cubicBezTo>
                  <a:lnTo>
                    <a:pt x="5418" y="2635"/>
                  </a:lnTo>
                  <a:cubicBezTo>
                    <a:pt x="5455" y="2635"/>
                    <a:pt x="5483" y="2617"/>
                    <a:pt x="5483" y="2580"/>
                  </a:cubicBezTo>
                  <a:cubicBezTo>
                    <a:pt x="5483" y="2552"/>
                    <a:pt x="5455" y="2524"/>
                    <a:pt x="5418" y="252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4"/>
            <p:cNvSpPr/>
            <p:nvPr/>
          </p:nvSpPr>
          <p:spPr>
            <a:xfrm>
              <a:off x="6048099" y="1992822"/>
              <a:ext cx="6608" cy="77235"/>
            </a:xfrm>
            <a:custGeom>
              <a:avLst/>
              <a:gdLst/>
              <a:ahLst/>
              <a:cxnLst/>
              <a:rect l="l" t="t" r="r" b="b"/>
              <a:pathLst>
                <a:path w="112" h="1309" extrusionOk="0">
                  <a:moveTo>
                    <a:pt x="56" y="1"/>
                  </a:moveTo>
                  <a:cubicBezTo>
                    <a:pt x="28" y="1"/>
                    <a:pt x="0" y="29"/>
                    <a:pt x="0" y="66"/>
                  </a:cubicBezTo>
                  <a:lnTo>
                    <a:pt x="0" y="326"/>
                  </a:lnTo>
                  <a:cubicBezTo>
                    <a:pt x="0" y="353"/>
                    <a:pt x="28" y="381"/>
                    <a:pt x="56" y="381"/>
                  </a:cubicBezTo>
                  <a:cubicBezTo>
                    <a:pt x="93" y="381"/>
                    <a:pt x="112" y="353"/>
                    <a:pt x="112" y="326"/>
                  </a:cubicBezTo>
                  <a:lnTo>
                    <a:pt x="112" y="66"/>
                  </a:lnTo>
                  <a:cubicBezTo>
                    <a:pt x="112" y="29"/>
                    <a:pt x="93" y="1"/>
                    <a:pt x="56" y="1"/>
                  </a:cubicBezTo>
                  <a:close/>
                  <a:moveTo>
                    <a:pt x="56" y="734"/>
                  </a:moveTo>
                  <a:cubicBezTo>
                    <a:pt x="28" y="734"/>
                    <a:pt x="0" y="752"/>
                    <a:pt x="0" y="789"/>
                  </a:cubicBezTo>
                  <a:lnTo>
                    <a:pt x="0" y="1253"/>
                  </a:lnTo>
                  <a:cubicBezTo>
                    <a:pt x="0" y="1281"/>
                    <a:pt x="28" y="1309"/>
                    <a:pt x="56" y="1309"/>
                  </a:cubicBezTo>
                  <a:cubicBezTo>
                    <a:pt x="93" y="1309"/>
                    <a:pt x="112" y="1281"/>
                    <a:pt x="112" y="1253"/>
                  </a:cubicBezTo>
                  <a:lnTo>
                    <a:pt x="112" y="789"/>
                  </a:lnTo>
                  <a:cubicBezTo>
                    <a:pt x="112" y="752"/>
                    <a:pt x="93" y="734"/>
                    <a:pt x="56" y="7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4"/>
            <p:cNvSpPr/>
            <p:nvPr/>
          </p:nvSpPr>
          <p:spPr>
            <a:xfrm>
              <a:off x="6344236" y="1821005"/>
              <a:ext cx="327350" cy="131400"/>
            </a:xfrm>
            <a:custGeom>
              <a:avLst/>
              <a:gdLst/>
              <a:ahLst/>
              <a:cxnLst/>
              <a:rect l="l" t="t" r="r" b="b"/>
              <a:pathLst>
                <a:path w="5548" h="2227" extrusionOk="0">
                  <a:moveTo>
                    <a:pt x="56" y="0"/>
                  </a:moveTo>
                  <a:cubicBezTo>
                    <a:pt x="28" y="0"/>
                    <a:pt x="0" y="28"/>
                    <a:pt x="0" y="56"/>
                  </a:cubicBezTo>
                  <a:cubicBezTo>
                    <a:pt x="0" y="93"/>
                    <a:pt x="28" y="111"/>
                    <a:pt x="56" y="111"/>
                  </a:cubicBezTo>
                  <a:lnTo>
                    <a:pt x="520" y="111"/>
                  </a:lnTo>
                  <a:cubicBezTo>
                    <a:pt x="557" y="111"/>
                    <a:pt x="585" y="93"/>
                    <a:pt x="585" y="56"/>
                  </a:cubicBezTo>
                  <a:cubicBezTo>
                    <a:pt x="585" y="28"/>
                    <a:pt x="557" y="0"/>
                    <a:pt x="520" y="0"/>
                  </a:cubicBezTo>
                  <a:close/>
                  <a:moveTo>
                    <a:pt x="983" y="0"/>
                  </a:moveTo>
                  <a:cubicBezTo>
                    <a:pt x="956" y="0"/>
                    <a:pt x="928" y="28"/>
                    <a:pt x="928" y="56"/>
                  </a:cubicBezTo>
                  <a:cubicBezTo>
                    <a:pt x="928" y="93"/>
                    <a:pt x="956" y="111"/>
                    <a:pt x="983" y="111"/>
                  </a:cubicBezTo>
                  <a:lnTo>
                    <a:pt x="1447" y="111"/>
                  </a:lnTo>
                  <a:cubicBezTo>
                    <a:pt x="1484" y="111"/>
                    <a:pt x="1512" y="93"/>
                    <a:pt x="1512" y="56"/>
                  </a:cubicBezTo>
                  <a:cubicBezTo>
                    <a:pt x="1512" y="28"/>
                    <a:pt x="1484" y="0"/>
                    <a:pt x="1447" y="0"/>
                  </a:cubicBezTo>
                  <a:close/>
                  <a:moveTo>
                    <a:pt x="1911" y="0"/>
                  </a:moveTo>
                  <a:cubicBezTo>
                    <a:pt x="1883" y="0"/>
                    <a:pt x="1855" y="28"/>
                    <a:pt x="1855" y="56"/>
                  </a:cubicBezTo>
                  <a:cubicBezTo>
                    <a:pt x="1855" y="93"/>
                    <a:pt x="1883" y="111"/>
                    <a:pt x="1911" y="111"/>
                  </a:cubicBezTo>
                  <a:lnTo>
                    <a:pt x="2375" y="111"/>
                  </a:lnTo>
                  <a:cubicBezTo>
                    <a:pt x="2412" y="111"/>
                    <a:pt x="2440" y="93"/>
                    <a:pt x="2440" y="56"/>
                  </a:cubicBezTo>
                  <a:cubicBezTo>
                    <a:pt x="2440" y="28"/>
                    <a:pt x="2412" y="0"/>
                    <a:pt x="2375" y="0"/>
                  </a:cubicBezTo>
                  <a:close/>
                  <a:moveTo>
                    <a:pt x="2839" y="0"/>
                  </a:moveTo>
                  <a:cubicBezTo>
                    <a:pt x="2811" y="0"/>
                    <a:pt x="2783" y="28"/>
                    <a:pt x="2783" y="56"/>
                  </a:cubicBezTo>
                  <a:cubicBezTo>
                    <a:pt x="2783" y="93"/>
                    <a:pt x="2811" y="111"/>
                    <a:pt x="2839" y="111"/>
                  </a:cubicBezTo>
                  <a:lnTo>
                    <a:pt x="3303" y="111"/>
                  </a:lnTo>
                  <a:cubicBezTo>
                    <a:pt x="3340" y="111"/>
                    <a:pt x="3368" y="93"/>
                    <a:pt x="3368" y="56"/>
                  </a:cubicBezTo>
                  <a:cubicBezTo>
                    <a:pt x="3368" y="28"/>
                    <a:pt x="3340" y="0"/>
                    <a:pt x="3303" y="0"/>
                  </a:cubicBezTo>
                  <a:close/>
                  <a:moveTo>
                    <a:pt x="3766" y="0"/>
                  </a:moveTo>
                  <a:cubicBezTo>
                    <a:pt x="3739" y="0"/>
                    <a:pt x="3711" y="19"/>
                    <a:pt x="3711" y="56"/>
                  </a:cubicBezTo>
                  <a:cubicBezTo>
                    <a:pt x="3711" y="93"/>
                    <a:pt x="3739" y="111"/>
                    <a:pt x="3766" y="111"/>
                  </a:cubicBezTo>
                  <a:lnTo>
                    <a:pt x="3850" y="111"/>
                  </a:lnTo>
                  <a:lnTo>
                    <a:pt x="3850" y="380"/>
                  </a:lnTo>
                  <a:cubicBezTo>
                    <a:pt x="3850" y="418"/>
                    <a:pt x="3878" y="436"/>
                    <a:pt x="3906" y="436"/>
                  </a:cubicBezTo>
                  <a:cubicBezTo>
                    <a:pt x="3943" y="436"/>
                    <a:pt x="3971" y="418"/>
                    <a:pt x="3971" y="380"/>
                  </a:cubicBezTo>
                  <a:lnTo>
                    <a:pt x="3971" y="56"/>
                  </a:lnTo>
                  <a:cubicBezTo>
                    <a:pt x="3971" y="19"/>
                    <a:pt x="3943" y="0"/>
                    <a:pt x="3906" y="0"/>
                  </a:cubicBezTo>
                  <a:close/>
                  <a:moveTo>
                    <a:pt x="3906" y="789"/>
                  </a:moveTo>
                  <a:cubicBezTo>
                    <a:pt x="3878" y="789"/>
                    <a:pt x="3850" y="816"/>
                    <a:pt x="3850" y="844"/>
                  </a:cubicBezTo>
                  <a:lnTo>
                    <a:pt x="3850" y="1308"/>
                  </a:lnTo>
                  <a:cubicBezTo>
                    <a:pt x="3850" y="1345"/>
                    <a:pt x="3878" y="1364"/>
                    <a:pt x="3906" y="1364"/>
                  </a:cubicBezTo>
                  <a:cubicBezTo>
                    <a:pt x="3943" y="1364"/>
                    <a:pt x="3971" y="1345"/>
                    <a:pt x="3971" y="1308"/>
                  </a:cubicBezTo>
                  <a:lnTo>
                    <a:pt x="3971" y="844"/>
                  </a:lnTo>
                  <a:cubicBezTo>
                    <a:pt x="3971" y="816"/>
                    <a:pt x="3943" y="789"/>
                    <a:pt x="3906" y="789"/>
                  </a:cubicBezTo>
                  <a:close/>
                  <a:moveTo>
                    <a:pt x="3906" y="1716"/>
                  </a:moveTo>
                  <a:cubicBezTo>
                    <a:pt x="3878" y="1716"/>
                    <a:pt x="3850" y="1744"/>
                    <a:pt x="3850" y="1772"/>
                  </a:cubicBezTo>
                  <a:lnTo>
                    <a:pt x="3850" y="2162"/>
                  </a:lnTo>
                  <a:cubicBezTo>
                    <a:pt x="3850" y="2199"/>
                    <a:pt x="3878" y="2227"/>
                    <a:pt x="3906" y="2227"/>
                  </a:cubicBezTo>
                  <a:lnTo>
                    <a:pt x="3980" y="2227"/>
                  </a:lnTo>
                  <a:cubicBezTo>
                    <a:pt x="4017" y="2227"/>
                    <a:pt x="4035" y="2199"/>
                    <a:pt x="4035" y="2162"/>
                  </a:cubicBezTo>
                  <a:cubicBezTo>
                    <a:pt x="4035" y="2134"/>
                    <a:pt x="4017" y="2106"/>
                    <a:pt x="3980" y="2106"/>
                  </a:cubicBezTo>
                  <a:lnTo>
                    <a:pt x="3971" y="2106"/>
                  </a:lnTo>
                  <a:lnTo>
                    <a:pt x="3971" y="1772"/>
                  </a:lnTo>
                  <a:cubicBezTo>
                    <a:pt x="3971" y="1744"/>
                    <a:pt x="3943" y="1716"/>
                    <a:pt x="3906" y="1716"/>
                  </a:cubicBezTo>
                  <a:close/>
                  <a:moveTo>
                    <a:pt x="4444" y="2106"/>
                  </a:moveTo>
                  <a:cubicBezTo>
                    <a:pt x="4416" y="2106"/>
                    <a:pt x="4388" y="2134"/>
                    <a:pt x="4388" y="2162"/>
                  </a:cubicBezTo>
                  <a:cubicBezTo>
                    <a:pt x="4388" y="2199"/>
                    <a:pt x="4416" y="2227"/>
                    <a:pt x="4444" y="2227"/>
                  </a:cubicBezTo>
                  <a:lnTo>
                    <a:pt x="4907" y="2227"/>
                  </a:lnTo>
                  <a:cubicBezTo>
                    <a:pt x="4945" y="2227"/>
                    <a:pt x="4963" y="2199"/>
                    <a:pt x="4963" y="2162"/>
                  </a:cubicBezTo>
                  <a:cubicBezTo>
                    <a:pt x="4963" y="2134"/>
                    <a:pt x="4945" y="2106"/>
                    <a:pt x="4907" y="2106"/>
                  </a:cubicBezTo>
                  <a:close/>
                  <a:moveTo>
                    <a:pt x="5371" y="2106"/>
                  </a:moveTo>
                  <a:cubicBezTo>
                    <a:pt x="5343" y="2106"/>
                    <a:pt x="5316" y="2134"/>
                    <a:pt x="5316" y="2162"/>
                  </a:cubicBezTo>
                  <a:cubicBezTo>
                    <a:pt x="5316" y="2199"/>
                    <a:pt x="5343" y="2227"/>
                    <a:pt x="5371" y="2227"/>
                  </a:cubicBezTo>
                  <a:lnTo>
                    <a:pt x="5492" y="2227"/>
                  </a:lnTo>
                  <a:cubicBezTo>
                    <a:pt x="5520" y="2227"/>
                    <a:pt x="5548" y="2199"/>
                    <a:pt x="5548" y="2162"/>
                  </a:cubicBezTo>
                  <a:cubicBezTo>
                    <a:pt x="5548" y="2134"/>
                    <a:pt x="5520" y="2106"/>
                    <a:pt x="5492" y="210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4"/>
            <p:cNvSpPr/>
            <p:nvPr/>
          </p:nvSpPr>
          <p:spPr>
            <a:xfrm>
              <a:off x="7379802" y="2174552"/>
              <a:ext cx="423171" cy="165917"/>
            </a:xfrm>
            <a:custGeom>
              <a:avLst/>
              <a:gdLst/>
              <a:ahLst/>
              <a:cxnLst/>
              <a:rect l="l" t="t" r="r" b="b"/>
              <a:pathLst>
                <a:path w="7172" h="2812" extrusionOk="0">
                  <a:moveTo>
                    <a:pt x="56" y="1"/>
                  </a:moveTo>
                  <a:cubicBezTo>
                    <a:pt x="28" y="1"/>
                    <a:pt x="1" y="29"/>
                    <a:pt x="1" y="66"/>
                  </a:cubicBezTo>
                  <a:cubicBezTo>
                    <a:pt x="1" y="94"/>
                    <a:pt x="28" y="121"/>
                    <a:pt x="56" y="121"/>
                  </a:cubicBezTo>
                  <a:lnTo>
                    <a:pt x="520" y="121"/>
                  </a:lnTo>
                  <a:cubicBezTo>
                    <a:pt x="557" y="121"/>
                    <a:pt x="576" y="94"/>
                    <a:pt x="576" y="66"/>
                  </a:cubicBezTo>
                  <a:cubicBezTo>
                    <a:pt x="576" y="29"/>
                    <a:pt x="557" y="1"/>
                    <a:pt x="520" y="1"/>
                  </a:cubicBezTo>
                  <a:close/>
                  <a:moveTo>
                    <a:pt x="984" y="1"/>
                  </a:moveTo>
                  <a:cubicBezTo>
                    <a:pt x="956" y="1"/>
                    <a:pt x="928" y="29"/>
                    <a:pt x="928" y="66"/>
                  </a:cubicBezTo>
                  <a:cubicBezTo>
                    <a:pt x="928" y="94"/>
                    <a:pt x="956" y="121"/>
                    <a:pt x="984" y="121"/>
                  </a:cubicBezTo>
                  <a:lnTo>
                    <a:pt x="1448" y="121"/>
                  </a:lnTo>
                  <a:cubicBezTo>
                    <a:pt x="1485" y="121"/>
                    <a:pt x="1503" y="94"/>
                    <a:pt x="1503" y="66"/>
                  </a:cubicBezTo>
                  <a:cubicBezTo>
                    <a:pt x="1503" y="29"/>
                    <a:pt x="1485" y="1"/>
                    <a:pt x="1448" y="1"/>
                  </a:cubicBezTo>
                  <a:close/>
                  <a:moveTo>
                    <a:pt x="1912" y="1"/>
                  </a:moveTo>
                  <a:cubicBezTo>
                    <a:pt x="1875" y="1"/>
                    <a:pt x="1856" y="29"/>
                    <a:pt x="1856" y="66"/>
                  </a:cubicBezTo>
                  <a:cubicBezTo>
                    <a:pt x="1856" y="94"/>
                    <a:pt x="1875" y="121"/>
                    <a:pt x="1912" y="121"/>
                  </a:cubicBezTo>
                  <a:lnTo>
                    <a:pt x="2264" y="121"/>
                  </a:lnTo>
                  <a:cubicBezTo>
                    <a:pt x="2273" y="149"/>
                    <a:pt x="2301" y="168"/>
                    <a:pt x="2329" y="168"/>
                  </a:cubicBezTo>
                  <a:cubicBezTo>
                    <a:pt x="2357" y="168"/>
                    <a:pt x="2385" y="149"/>
                    <a:pt x="2385" y="112"/>
                  </a:cubicBezTo>
                  <a:lnTo>
                    <a:pt x="2385" y="66"/>
                  </a:lnTo>
                  <a:cubicBezTo>
                    <a:pt x="2385" y="29"/>
                    <a:pt x="2357" y="1"/>
                    <a:pt x="2329" y="1"/>
                  </a:cubicBezTo>
                  <a:close/>
                  <a:moveTo>
                    <a:pt x="2329" y="520"/>
                  </a:moveTo>
                  <a:cubicBezTo>
                    <a:pt x="2292" y="520"/>
                    <a:pt x="2264" y="548"/>
                    <a:pt x="2264" y="576"/>
                  </a:cubicBezTo>
                  <a:lnTo>
                    <a:pt x="2264" y="1040"/>
                  </a:lnTo>
                  <a:cubicBezTo>
                    <a:pt x="2264" y="1068"/>
                    <a:pt x="2292" y="1095"/>
                    <a:pt x="2329" y="1095"/>
                  </a:cubicBezTo>
                  <a:cubicBezTo>
                    <a:pt x="2357" y="1095"/>
                    <a:pt x="2385" y="1077"/>
                    <a:pt x="2385" y="1040"/>
                  </a:cubicBezTo>
                  <a:lnTo>
                    <a:pt x="2385" y="576"/>
                  </a:lnTo>
                  <a:cubicBezTo>
                    <a:pt x="2385" y="548"/>
                    <a:pt x="2357" y="520"/>
                    <a:pt x="2329" y="520"/>
                  </a:cubicBezTo>
                  <a:close/>
                  <a:moveTo>
                    <a:pt x="2329" y="1448"/>
                  </a:moveTo>
                  <a:cubicBezTo>
                    <a:pt x="2292" y="1448"/>
                    <a:pt x="2264" y="1476"/>
                    <a:pt x="2264" y="1504"/>
                  </a:cubicBezTo>
                  <a:lnTo>
                    <a:pt x="2264" y="1680"/>
                  </a:lnTo>
                  <a:cubicBezTo>
                    <a:pt x="2264" y="1717"/>
                    <a:pt x="2292" y="1745"/>
                    <a:pt x="2329" y="1745"/>
                  </a:cubicBezTo>
                  <a:lnTo>
                    <a:pt x="2607" y="1745"/>
                  </a:lnTo>
                  <a:cubicBezTo>
                    <a:pt x="2644" y="1745"/>
                    <a:pt x="2672" y="1717"/>
                    <a:pt x="2672" y="1680"/>
                  </a:cubicBezTo>
                  <a:cubicBezTo>
                    <a:pt x="2672" y="1652"/>
                    <a:pt x="2644" y="1624"/>
                    <a:pt x="2607" y="1624"/>
                  </a:cubicBezTo>
                  <a:lnTo>
                    <a:pt x="2385" y="1624"/>
                  </a:lnTo>
                  <a:lnTo>
                    <a:pt x="2385" y="1504"/>
                  </a:lnTo>
                  <a:cubicBezTo>
                    <a:pt x="2385" y="1476"/>
                    <a:pt x="2357" y="1448"/>
                    <a:pt x="2329" y="1448"/>
                  </a:cubicBezTo>
                  <a:close/>
                  <a:moveTo>
                    <a:pt x="3071" y="1624"/>
                  </a:moveTo>
                  <a:cubicBezTo>
                    <a:pt x="3043" y="1624"/>
                    <a:pt x="3016" y="1652"/>
                    <a:pt x="3016" y="1680"/>
                  </a:cubicBezTo>
                  <a:cubicBezTo>
                    <a:pt x="3016" y="1717"/>
                    <a:pt x="3043" y="1745"/>
                    <a:pt x="3071" y="1745"/>
                  </a:cubicBezTo>
                  <a:lnTo>
                    <a:pt x="3535" y="1745"/>
                  </a:lnTo>
                  <a:cubicBezTo>
                    <a:pt x="3572" y="1745"/>
                    <a:pt x="3600" y="1717"/>
                    <a:pt x="3600" y="1680"/>
                  </a:cubicBezTo>
                  <a:cubicBezTo>
                    <a:pt x="3600" y="1652"/>
                    <a:pt x="3572" y="1624"/>
                    <a:pt x="3535" y="1624"/>
                  </a:cubicBezTo>
                  <a:close/>
                  <a:moveTo>
                    <a:pt x="3999" y="1624"/>
                  </a:moveTo>
                  <a:cubicBezTo>
                    <a:pt x="3971" y="1624"/>
                    <a:pt x="3943" y="1652"/>
                    <a:pt x="3943" y="1680"/>
                  </a:cubicBezTo>
                  <a:cubicBezTo>
                    <a:pt x="3943" y="1717"/>
                    <a:pt x="3971" y="1745"/>
                    <a:pt x="3999" y="1745"/>
                  </a:cubicBezTo>
                  <a:lnTo>
                    <a:pt x="4463" y="1745"/>
                  </a:lnTo>
                  <a:cubicBezTo>
                    <a:pt x="4500" y="1745"/>
                    <a:pt x="4528" y="1717"/>
                    <a:pt x="4528" y="1680"/>
                  </a:cubicBezTo>
                  <a:cubicBezTo>
                    <a:pt x="4528" y="1652"/>
                    <a:pt x="4500" y="1624"/>
                    <a:pt x="4463" y="1624"/>
                  </a:cubicBezTo>
                  <a:close/>
                  <a:moveTo>
                    <a:pt x="4927" y="1624"/>
                  </a:moveTo>
                  <a:cubicBezTo>
                    <a:pt x="4899" y="1624"/>
                    <a:pt x="4871" y="1652"/>
                    <a:pt x="4871" y="1680"/>
                  </a:cubicBezTo>
                  <a:cubicBezTo>
                    <a:pt x="4871" y="1717"/>
                    <a:pt x="4899" y="1745"/>
                    <a:pt x="4927" y="1745"/>
                  </a:cubicBezTo>
                  <a:lnTo>
                    <a:pt x="5390" y="1745"/>
                  </a:lnTo>
                  <a:cubicBezTo>
                    <a:pt x="5427" y="1745"/>
                    <a:pt x="5455" y="1717"/>
                    <a:pt x="5455" y="1680"/>
                  </a:cubicBezTo>
                  <a:cubicBezTo>
                    <a:pt x="5455" y="1652"/>
                    <a:pt x="5427" y="1624"/>
                    <a:pt x="5390" y="1624"/>
                  </a:cubicBezTo>
                  <a:close/>
                  <a:moveTo>
                    <a:pt x="5854" y="1624"/>
                  </a:moveTo>
                  <a:cubicBezTo>
                    <a:pt x="5826" y="1624"/>
                    <a:pt x="5799" y="1652"/>
                    <a:pt x="5799" y="1680"/>
                  </a:cubicBezTo>
                  <a:cubicBezTo>
                    <a:pt x="5799" y="1717"/>
                    <a:pt x="5826" y="1745"/>
                    <a:pt x="5854" y="1745"/>
                  </a:cubicBezTo>
                  <a:lnTo>
                    <a:pt x="6318" y="1745"/>
                  </a:lnTo>
                  <a:cubicBezTo>
                    <a:pt x="6355" y="1745"/>
                    <a:pt x="6383" y="1717"/>
                    <a:pt x="6383" y="1680"/>
                  </a:cubicBezTo>
                  <a:cubicBezTo>
                    <a:pt x="6383" y="1652"/>
                    <a:pt x="6355" y="1624"/>
                    <a:pt x="6318" y="1624"/>
                  </a:cubicBezTo>
                  <a:close/>
                  <a:moveTo>
                    <a:pt x="6782" y="1624"/>
                  </a:moveTo>
                  <a:cubicBezTo>
                    <a:pt x="6754" y="1624"/>
                    <a:pt x="6726" y="1652"/>
                    <a:pt x="6726" y="1689"/>
                  </a:cubicBezTo>
                  <a:cubicBezTo>
                    <a:pt x="6726" y="1717"/>
                    <a:pt x="6754" y="1745"/>
                    <a:pt x="6782" y="1745"/>
                  </a:cubicBezTo>
                  <a:lnTo>
                    <a:pt x="7051" y="1745"/>
                  </a:lnTo>
                  <a:lnTo>
                    <a:pt x="7051" y="1828"/>
                  </a:lnTo>
                  <a:cubicBezTo>
                    <a:pt x="7051" y="1856"/>
                    <a:pt x="7079" y="1884"/>
                    <a:pt x="7107" y="1884"/>
                  </a:cubicBezTo>
                  <a:cubicBezTo>
                    <a:pt x="7144" y="1884"/>
                    <a:pt x="7172" y="1856"/>
                    <a:pt x="7172" y="1828"/>
                  </a:cubicBezTo>
                  <a:lnTo>
                    <a:pt x="7172" y="1689"/>
                  </a:lnTo>
                  <a:cubicBezTo>
                    <a:pt x="7172" y="1652"/>
                    <a:pt x="7144" y="1624"/>
                    <a:pt x="7107" y="1624"/>
                  </a:cubicBezTo>
                  <a:close/>
                  <a:moveTo>
                    <a:pt x="7107" y="2227"/>
                  </a:moveTo>
                  <a:cubicBezTo>
                    <a:pt x="7079" y="2227"/>
                    <a:pt x="7051" y="2255"/>
                    <a:pt x="7051" y="2292"/>
                  </a:cubicBezTo>
                  <a:lnTo>
                    <a:pt x="7051" y="2756"/>
                  </a:lnTo>
                  <a:cubicBezTo>
                    <a:pt x="7051" y="2784"/>
                    <a:pt x="7079" y="2812"/>
                    <a:pt x="7107" y="2812"/>
                  </a:cubicBezTo>
                  <a:cubicBezTo>
                    <a:pt x="7144" y="2812"/>
                    <a:pt x="7172" y="2784"/>
                    <a:pt x="7172" y="2756"/>
                  </a:cubicBezTo>
                  <a:lnTo>
                    <a:pt x="7172" y="2292"/>
                  </a:lnTo>
                  <a:cubicBezTo>
                    <a:pt x="7172" y="2255"/>
                    <a:pt x="7144" y="2227"/>
                    <a:pt x="7107" y="2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4"/>
            <p:cNvSpPr/>
            <p:nvPr/>
          </p:nvSpPr>
          <p:spPr>
            <a:xfrm>
              <a:off x="7580708" y="2958941"/>
              <a:ext cx="85437" cy="160430"/>
            </a:xfrm>
            <a:custGeom>
              <a:avLst/>
              <a:gdLst/>
              <a:ahLst/>
              <a:cxnLst/>
              <a:rect l="l" t="t" r="r" b="b"/>
              <a:pathLst>
                <a:path w="1448" h="2719" extrusionOk="0">
                  <a:moveTo>
                    <a:pt x="1392" y="0"/>
                  </a:moveTo>
                  <a:cubicBezTo>
                    <a:pt x="1364" y="0"/>
                    <a:pt x="1336" y="28"/>
                    <a:pt x="1336" y="65"/>
                  </a:cubicBezTo>
                  <a:lnTo>
                    <a:pt x="1336" y="529"/>
                  </a:lnTo>
                  <a:cubicBezTo>
                    <a:pt x="1336" y="557"/>
                    <a:pt x="1364" y="585"/>
                    <a:pt x="1392" y="585"/>
                  </a:cubicBezTo>
                  <a:cubicBezTo>
                    <a:pt x="1429" y="585"/>
                    <a:pt x="1447" y="557"/>
                    <a:pt x="1447" y="529"/>
                  </a:cubicBezTo>
                  <a:lnTo>
                    <a:pt x="1447" y="65"/>
                  </a:lnTo>
                  <a:cubicBezTo>
                    <a:pt x="1447" y="28"/>
                    <a:pt x="1429" y="0"/>
                    <a:pt x="1392" y="0"/>
                  </a:cubicBezTo>
                  <a:close/>
                  <a:moveTo>
                    <a:pt x="1392" y="928"/>
                  </a:moveTo>
                  <a:cubicBezTo>
                    <a:pt x="1364" y="928"/>
                    <a:pt x="1336" y="956"/>
                    <a:pt x="1336" y="993"/>
                  </a:cubicBezTo>
                  <a:lnTo>
                    <a:pt x="1336" y="1457"/>
                  </a:lnTo>
                  <a:cubicBezTo>
                    <a:pt x="1336" y="1485"/>
                    <a:pt x="1364" y="1512"/>
                    <a:pt x="1392" y="1512"/>
                  </a:cubicBezTo>
                  <a:cubicBezTo>
                    <a:pt x="1429" y="1512"/>
                    <a:pt x="1447" y="1485"/>
                    <a:pt x="1447" y="1457"/>
                  </a:cubicBezTo>
                  <a:lnTo>
                    <a:pt x="1447" y="993"/>
                  </a:lnTo>
                  <a:cubicBezTo>
                    <a:pt x="1447" y="956"/>
                    <a:pt x="1429" y="928"/>
                    <a:pt x="1392" y="928"/>
                  </a:cubicBezTo>
                  <a:close/>
                  <a:moveTo>
                    <a:pt x="520" y="1447"/>
                  </a:moveTo>
                  <a:cubicBezTo>
                    <a:pt x="483" y="1447"/>
                    <a:pt x="455" y="1475"/>
                    <a:pt x="455" y="1503"/>
                  </a:cubicBezTo>
                  <a:cubicBezTo>
                    <a:pt x="455" y="1540"/>
                    <a:pt x="483" y="1559"/>
                    <a:pt x="520" y="1559"/>
                  </a:cubicBezTo>
                  <a:lnTo>
                    <a:pt x="983" y="1559"/>
                  </a:lnTo>
                  <a:cubicBezTo>
                    <a:pt x="1011" y="1559"/>
                    <a:pt x="1039" y="1540"/>
                    <a:pt x="1039" y="1503"/>
                  </a:cubicBezTo>
                  <a:cubicBezTo>
                    <a:pt x="1039" y="1475"/>
                    <a:pt x="1011" y="1447"/>
                    <a:pt x="983" y="1447"/>
                  </a:cubicBezTo>
                  <a:close/>
                  <a:moveTo>
                    <a:pt x="56" y="1447"/>
                  </a:moveTo>
                  <a:cubicBezTo>
                    <a:pt x="28" y="1447"/>
                    <a:pt x="0" y="1475"/>
                    <a:pt x="0" y="1503"/>
                  </a:cubicBezTo>
                  <a:lnTo>
                    <a:pt x="0" y="1967"/>
                  </a:lnTo>
                  <a:cubicBezTo>
                    <a:pt x="0" y="2004"/>
                    <a:pt x="28" y="2032"/>
                    <a:pt x="56" y="2032"/>
                  </a:cubicBezTo>
                  <a:cubicBezTo>
                    <a:pt x="93" y="2032"/>
                    <a:pt x="111" y="2004"/>
                    <a:pt x="111" y="1967"/>
                  </a:cubicBezTo>
                  <a:lnTo>
                    <a:pt x="111" y="1503"/>
                  </a:lnTo>
                  <a:cubicBezTo>
                    <a:pt x="111" y="1475"/>
                    <a:pt x="93" y="1447"/>
                    <a:pt x="56" y="1447"/>
                  </a:cubicBezTo>
                  <a:close/>
                  <a:moveTo>
                    <a:pt x="56" y="2375"/>
                  </a:moveTo>
                  <a:cubicBezTo>
                    <a:pt x="28" y="2375"/>
                    <a:pt x="0" y="2403"/>
                    <a:pt x="0" y="2431"/>
                  </a:cubicBezTo>
                  <a:lnTo>
                    <a:pt x="0" y="2653"/>
                  </a:lnTo>
                  <a:cubicBezTo>
                    <a:pt x="0" y="2690"/>
                    <a:pt x="28" y="2718"/>
                    <a:pt x="56" y="2718"/>
                  </a:cubicBezTo>
                  <a:cubicBezTo>
                    <a:pt x="93" y="2718"/>
                    <a:pt x="111" y="2690"/>
                    <a:pt x="111" y="2653"/>
                  </a:cubicBezTo>
                  <a:lnTo>
                    <a:pt x="111" y="2431"/>
                  </a:lnTo>
                  <a:cubicBezTo>
                    <a:pt x="111" y="2403"/>
                    <a:pt x="93" y="2375"/>
                    <a:pt x="56" y="23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4"/>
            <p:cNvSpPr/>
            <p:nvPr/>
          </p:nvSpPr>
          <p:spPr>
            <a:xfrm>
              <a:off x="8240247" y="1261064"/>
              <a:ext cx="108448" cy="108389"/>
            </a:xfrm>
            <a:custGeom>
              <a:avLst/>
              <a:gdLst/>
              <a:ahLst/>
              <a:cxnLst/>
              <a:rect l="l" t="t" r="r" b="b"/>
              <a:pathLst>
                <a:path w="1838" h="1837" extrusionOk="0">
                  <a:moveTo>
                    <a:pt x="928" y="186"/>
                  </a:moveTo>
                  <a:lnTo>
                    <a:pt x="1179" y="649"/>
                  </a:lnTo>
                  <a:cubicBezTo>
                    <a:pt x="1179" y="659"/>
                    <a:pt x="1188" y="659"/>
                    <a:pt x="1197" y="668"/>
                  </a:cubicBezTo>
                  <a:lnTo>
                    <a:pt x="1661" y="928"/>
                  </a:lnTo>
                  <a:lnTo>
                    <a:pt x="1197" y="1178"/>
                  </a:lnTo>
                  <a:cubicBezTo>
                    <a:pt x="1188" y="1178"/>
                    <a:pt x="1179" y="1188"/>
                    <a:pt x="1179" y="1197"/>
                  </a:cubicBezTo>
                  <a:lnTo>
                    <a:pt x="919" y="1661"/>
                  </a:lnTo>
                  <a:lnTo>
                    <a:pt x="669" y="1197"/>
                  </a:lnTo>
                  <a:cubicBezTo>
                    <a:pt x="659" y="1188"/>
                    <a:pt x="650" y="1178"/>
                    <a:pt x="641" y="1178"/>
                  </a:cubicBezTo>
                  <a:lnTo>
                    <a:pt x="186" y="918"/>
                  </a:lnTo>
                  <a:lnTo>
                    <a:pt x="650" y="668"/>
                  </a:lnTo>
                  <a:cubicBezTo>
                    <a:pt x="659" y="659"/>
                    <a:pt x="659" y="649"/>
                    <a:pt x="669" y="640"/>
                  </a:cubicBezTo>
                  <a:lnTo>
                    <a:pt x="928" y="186"/>
                  </a:lnTo>
                  <a:close/>
                  <a:moveTo>
                    <a:pt x="928" y="0"/>
                  </a:moveTo>
                  <a:cubicBezTo>
                    <a:pt x="900" y="0"/>
                    <a:pt x="882" y="9"/>
                    <a:pt x="873" y="28"/>
                  </a:cubicBezTo>
                  <a:lnTo>
                    <a:pt x="576" y="575"/>
                  </a:lnTo>
                  <a:lnTo>
                    <a:pt x="28" y="863"/>
                  </a:lnTo>
                  <a:cubicBezTo>
                    <a:pt x="10" y="881"/>
                    <a:pt x="1" y="900"/>
                    <a:pt x="1" y="918"/>
                  </a:cubicBezTo>
                  <a:cubicBezTo>
                    <a:pt x="1" y="937"/>
                    <a:pt x="10" y="956"/>
                    <a:pt x="28" y="965"/>
                  </a:cubicBezTo>
                  <a:lnTo>
                    <a:pt x="576" y="1271"/>
                  </a:lnTo>
                  <a:lnTo>
                    <a:pt x="863" y="1809"/>
                  </a:lnTo>
                  <a:cubicBezTo>
                    <a:pt x="882" y="1828"/>
                    <a:pt x="900" y="1837"/>
                    <a:pt x="919" y="1837"/>
                  </a:cubicBezTo>
                  <a:cubicBezTo>
                    <a:pt x="938" y="1837"/>
                    <a:pt x="956" y="1828"/>
                    <a:pt x="975" y="1809"/>
                  </a:cubicBezTo>
                  <a:lnTo>
                    <a:pt x="1271" y="1271"/>
                  </a:lnTo>
                  <a:lnTo>
                    <a:pt x="1810" y="974"/>
                  </a:lnTo>
                  <a:cubicBezTo>
                    <a:pt x="1828" y="965"/>
                    <a:pt x="1837" y="946"/>
                    <a:pt x="1837" y="928"/>
                  </a:cubicBezTo>
                  <a:cubicBezTo>
                    <a:pt x="1837" y="900"/>
                    <a:pt x="1828" y="881"/>
                    <a:pt x="1810" y="872"/>
                  </a:cubicBezTo>
                  <a:lnTo>
                    <a:pt x="1271" y="575"/>
                  </a:lnTo>
                  <a:lnTo>
                    <a:pt x="975" y="28"/>
                  </a:lnTo>
                  <a:cubicBezTo>
                    <a:pt x="965" y="9"/>
                    <a:pt x="947" y="0"/>
                    <a:pt x="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4"/>
            <p:cNvSpPr/>
            <p:nvPr/>
          </p:nvSpPr>
          <p:spPr>
            <a:xfrm>
              <a:off x="6505138" y="1371577"/>
              <a:ext cx="121547" cy="121075"/>
            </a:xfrm>
            <a:custGeom>
              <a:avLst/>
              <a:gdLst/>
              <a:ahLst/>
              <a:cxnLst/>
              <a:rect l="l" t="t" r="r" b="b"/>
              <a:pathLst>
                <a:path w="2060" h="2052" extrusionOk="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4"/>
            <p:cNvSpPr/>
            <p:nvPr/>
          </p:nvSpPr>
          <p:spPr>
            <a:xfrm>
              <a:off x="5489220" y="1480556"/>
              <a:ext cx="7198" cy="44370"/>
            </a:xfrm>
            <a:custGeom>
              <a:avLst/>
              <a:gdLst/>
              <a:ahLst/>
              <a:cxnLst/>
              <a:rect l="l" t="t" r="r" b="b"/>
              <a:pathLst>
                <a:path w="122" h="752" extrusionOk="0">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4"/>
            <p:cNvSpPr/>
            <p:nvPr/>
          </p:nvSpPr>
          <p:spPr>
            <a:xfrm>
              <a:off x="5489220" y="1575787"/>
              <a:ext cx="7198" cy="44370"/>
            </a:xfrm>
            <a:custGeom>
              <a:avLst/>
              <a:gdLst/>
              <a:ahLst/>
              <a:cxnLst/>
              <a:rect l="l" t="t" r="r" b="b"/>
              <a:pathLst>
                <a:path w="122" h="752" extrusionOk="0">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4"/>
            <p:cNvSpPr/>
            <p:nvPr/>
          </p:nvSpPr>
          <p:spPr>
            <a:xfrm>
              <a:off x="5518250" y="1546757"/>
              <a:ext cx="44370" cy="7198"/>
            </a:xfrm>
            <a:custGeom>
              <a:avLst/>
              <a:gdLst/>
              <a:ahLst/>
              <a:cxnLst/>
              <a:rect l="l" t="t" r="r" b="b"/>
              <a:pathLst>
                <a:path w="752" h="122" extrusionOk="0">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4"/>
            <p:cNvSpPr/>
            <p:nvPr/>
          </p:nvSpPr>
          <p:spPr>
            <a:xfrm>
              <a:off x="5423018" y="1546757"/>
              <a:ext cx="44370" cy="7198"/>
            </a:xfrm>
            <a:custGeom>
              <a:avLst/>
              <a:gdLst/>
              <a:ahLst/>
              <a:cxnLst/>
              <a:rect l="l" t="t" r="r" b="b"/>
              <a:pathLst>
                <a:path w="752" h="122" extrusionOk="0">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4"/>
            <p:cNvSpPr/>
            <p:nvPr/>
          </p:nvSpPr>
          <p:spPr>
            <a:xfrm>
              <a:off x="5446030" y="1570831"/>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4"/>
            <p:cNvSpPr/>
            <p:nvPr/>
          </p:nvSpPr>
          <p:spPr>
            <a:xfrm>
              <a:off x="5442194" y="1567291"/>
              <a:ext cx="33986" cy="33160"/>
            </a:xfrm>
            <a:custGeom>
              <a:avLst/>
              <a:gdLst/>
              <a:ahLst/>
              <a:cxnLst/>
              <a:rect l="l" t="t" r="r" b="b"/>
              <a:pathLst>
                <a:path w="576" h="562" extrusionOk="0">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4"/>
            <p:cNvSpPr/>
            <p:nvPr/>
          </p:nvSpPr>
          <p:spPr>
            <a:xfrm>
              <a:off x="5513352" y="1503508"/>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4"/>
            <p:cNvSpPr/>
            <p:nvPr/>
          </p:nvSpPr>
          <p:spPr>
            <a:xfrm>
              <a:off x="5509517" y="1499968"/>
              <a:ext cx="33986" cy="33160"/>
            </a:xfrm>
            <a:custGeom>
              <a:avLst/>
              <a:gdLst/>
              <a:ahLst/>
              <a:cxnLst/>
              <a:rect l="l" t="t" r="r" b="b"/>
              <a:pathLst>
                <a:path w="576" h="562" extrusionOk="0">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4"/>
            <p:cNvSpPr/>
            <p:nvPr/>
          </p:nvSpPr>
          <p:spPr>
            <a:xfrm>
              <a:off x="5446030" y="1503508"/>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4"/>
            <p:cNvSpPr/>
            <p:nvPr/>
          </p:nvSpPr>
          <p:spPr>
            <a:xfrm>
              <a:off x="5442194" y="1499968"/>
              <a:ext cx="33986" cy="33160"/>
            </a:xfrm>
            <a:custGeom>
              <a:avLst/>
              <a:gdLst/>
              <a:ahLst/>
              <a:cxnLst/>
              <a:rect l="l" t="t" r="r" b="b"/>
              <a:pathLst>
                <a:path w="576" h="562" extrusionOk="0">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4"/>
            <p:cNvSpPr/>
            <p:nvPr/>
          </p:nvSpPr>
          <p:spPr>
            <a:xfrm>
              <a:off x="5513352" y="1570831"/>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4"/>
            <p:cNvSpPr/>
            <p:nvPr/>
          </p:nvSpPr>
          <p:spPr>
            <a:xfrm>
              <a:off x="5509517" y="1567291"/>
              <a:ext cx="33986" cy="33160"/>
            </a:xfrm>
            <a:custGeom>
              <a:avLst/>
              <a:gdLst/>
              <a:ahLst/>
              <a:cxnLst/>
              <a:rect l="l" t="t" r="r" b="b"/>
              <a:pathLst>
                <a:path w="576" h="562" extrusionOk="0">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4"/>
            <p:cNvSpPr/>
            <p:nvPr/>
          </p:nvSpPr>
          <p:spPr>
            <a:xfrm>
              <a:off x="8380379" y="2008694"/>
              <a:ext cx="26315" cy="25784"/>
            </a:xfrm>
            <a:custGeom>
              <a:avLst/>
              <a:gdLst/>
              <a:ahLst/>
              <a:cxnLst/>
              <a:rect l="l" t="t" r="r" b="b"/>
              <a:pathLst>
                <a:path w="446" h="437" extrusionOk="0">
                  <a:moveTo>
                    <a:pt x="0" y="437"/>
                  </a:moveTo>
                  <a:lnTo>
                    <a:pt x="44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4"/>
            <p:cNvSpPr/>
            <p:nvPr/>
          </p:nvSpPr>
          <p:spPr>
            <a:xfrm>
              <a:off x="8380379" y="1940840"/>
              <a:ext cx="26315" cy="26315"/>
            </a:xfrm>
            <a:custGeom>
              <a:avLst/>
              <a:gdLst/>
              <a:ahLst/>
              <a:cxnLst/>
              <a:rect l="l" t="t" r="r" b="b"/>
              <a:pathLst>
                <a:path w="446" h="446" extrusionOk="0">
                  <a:moveTo>
                    <a:pt x="0" y="1"/>
                  </a:moveTo>
                  <a:lnTo>
                    <a:pt x="446"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4"/>
            <p:cNvSpPr/>
            <p:nvPr/>
          </p:nvSpPr>
          <p:spPr>
            <a:xfrm>
              <a:off x="7173999" y="2893271"/>
              <a:ext cx="6608" cy="43839"/>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4"/>
            <p:cNvSpPr/>
            <p:nvPr/>
          </p:nvSpPr>
          <p:spPr>
            <a:xfrm>
              <a:off x="7173999" y="2988502"/>
              <a:ext cx="6608" cy="43839"/>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4"/>
            <p:cNvSpPr/>
            <p:nvPr/>
          </p:nvSpPr>
          <p:spPr>
            <a:xfrm>
              <a:off x="7203028" y="2959472"/>
              <a:ext cx="43839" cy="6608"/>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4"/>
            <p:cNvSpPr/>
            <p:nvPr/>
          </p:nvSpPr>
          <p:spPr>
            <a:xfrm>
              <a:off x="7107797" y="2959472"/>
              <a:ext cx="43839" cy="6608"/>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4"/>
            <p:cNvSpPr/>
            <p:nvPr/>
          </p:nvSpPr>
          <p:spPr>
            <a:xfrm>
              <a:off x="7130750" y="2983015"/>
              <a:ext cx="25784" cy="26315"/>
            </a:xfrm>
            <a:custGeom>
              <a:avLst/>
              <a:gdLst/>
              <a:ahLst/>
              <a:cxnLst/>
              <a:rect l="l" t="t" r="r" b="b"/>
              <a:pathLst>
                <a:path w="437" h="446" extrusionOk="0">
                  <a:moveTo>
                    <a:pt x="1" y="446"/>
                  </a:moveTo>
                  <a:lnTo>
                    <a:pt x="437"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4"/>
            <p:cNvSpPr/>
            <p:nvPr/>
          </p:nvSpPr>
          <p:spPr>
            <a:xfrm>
              <a:off x="7126914" y="2979592"/>
              <a:ext cx="33986" cy="33573"/>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4"/>
            <p:cNvSpPr/>
            <p:nvPr/>
          </p:nvSpPr>
          <p:spPr>
            <a:xfrm>
              <a:off x="7198072" y="2915692"/>
              <a:ext cx="26374" cy="26315"/>
            </a:xfrm>
            <a:custGeom>
              <a:avLst/>
              <a:gdLst/>
              <a:ahLst/>
              <a:cxnLst/>
              <a:rect l="l" t="t" r="r" b="b"/>
              <a:pathLst>
                <a:path w="447" h="446" extrusionOk="0">
                  <a:moveTo>
                    <a:pt x="1" y="446"/>
                  </a:moveTo>
                  <a:lnTo>
                    <a:pt x="446"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4"/>
            <p:cNvSpPr/>
            <p:nvPr/>
          </p:nvSpPr>
          <p:spPr>
            <a:xfrm>
              <a:off x="7194237" y="2912270"/>
              <a:ext cx="33986" cy="33042"/>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4"/>
            <p:cNvSpPr/>
            <p:nvPr/>
          </p:nvSpPr>
          <p:spPr>
            <a:xfrm>
              <a:off x="7130750" y="2915692"/>
              <a:ext cx="25784" cy="26315"/>
            </a:xfrm>
            <a:custGeom>
              <a:avLst/>
              <a:gdLst/>
              <a:ahLst/>
              <a:cxnLst/>
              <a:rect l="l" t="t" r="r" b="b"/>
              <a:pathLst>
                <a:path w="437" h="446" extrusionOk="0">
                  <a:moveTo>
                    <a:pt x="1" y="0"/>
                  </a:moveTo>
                  <a:lnTo>
                    <a:pt x="437"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4"/>
            <p:cNvSpPr/>
            <p:nvPr/>
          </p:nvSpPr>
          <p:spPr>
            <a:xfrm>
              <a:off x="7126914" y="2912270"/>
              <a:ext cx="33986" cy="33042"/>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4"/>
            <p:cNvSpPr/>
            <p:nvPr/>
          </p:nvSpPr>
          <p:spPr>
            <a:xfrm>
              <a:off x="7198072" y="2983015"/>
              <a:ext cx="26374" cy="26315"/>
            </a:xfrm>
            <a:custGeom>
              <a:avLst/>
              <a:gdLst/>
              <a:ahLst/>
              <a:cxnLst/>
              <a:rect l="l" t="t" r="r" b="b"/>
              <a:pathLst>
                <a:path w="447" h="446" extrusionOk="0">
                  <a:moveTo>
                    <a:pt x="1" y="0"/>
                  </a:moveTo>
                  <a:lnTo>
                    <a:pt x="446"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4"/>
            <p:cNvSpPr/>
            <p:nvPr/>
          </p:nvSpPr>
          <p:spPr>
            <a:xfrm>
              <a:off x="7194237" y="2979592"/>
              <a:ext cx="33986" cy="33573"/>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4"/>
            <p:cNvSpPr/>
            <p:nvPr/>
          </p:nvSpPr>
          <p:spPr>
            <a:xfrm>
              <a:off x="6401705" y="1879536"/>
              <a:ext cx="52572" cy="52041"/>
            </a:xfrm>
            <a:custGeom>
              <a:avLst/>
              <a:gdLst/>
              <a:ahLst/>
              <a:cxnLst/>
              <a:rect l="l" t="t" r="r" b="b"/>
              <a:pathLst>
                <a:path w="891" h="882" extrusionOk="0">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4"/>
            <p:cNvSpPr/>
            <p:nvPr/>
          </p:nvSpPr>
          <p:spPr>
            <a:xfrm>
              <a:off x="8286210" y="1697806"/>
              <a:ext cx="47144" cy="47675"/>
            </a:xfrm>
            <a:custGeom>
              <a:avLst/>
              <a:gdLst/>
              <a:ahLst/>
              <a:cxnLst/>
              <a:rect l="l" t="t" r="r" b="b"/>
              <a:pathLst>
                <a:path w="799" h="808" extrusionOk="0">
                  <a:moveTo>
                    <a:pt x="400" y="112"/>
                  </a:moveTo>
                  <a:cubicBezTo>
                    <a:pt x="557" y="112"/>
                    <a:pt x="687" y="242"/>
                    <a:pt x="687" y="400"/>
                  </a:cubicBezTo>
                  <a:cubicBezTo>
                    <a:pt x="687" y="557"/>
                    <a:pt x="557" y="687"/>
                    <a:pt x="400" y="687"/>
                  </a:cubicBezTo>
                  <a:cubicBezTo>
                    <a:pt x="242" y="687"/>
                    <a:pt x="112" y="557"/>
                    <a:pt x="112" y="400"/>
                  </a:cubicBezTo>
                  <a:cubicBezTo>
                    <a:pt x="112" y="242"/>
                    <a:pt x="242" y="112"/>
                    <a:pt x="400" y="112"/>
                  </a:cubicBezTo>
                  <a:close/>
                  <a:moveTo>
                    <a:pt x="400" y="1"/>
                  </a:moveTo>
                  <a:cubicBezTo>
                    <a:pt x="177" y="1"/>
                    <a:pt x="1" y="177"/>
                    <a:pt x="1" y="400"/>
                  </a:cubicBezTo>
                  <a:cubicBezTo>
                    <a:pt x="1" y="622"/>
                    <a:pt x="177" y="808"/>
                    <a:pt x="400" y="808"/>
                  </a:cubicBezTo>
                  <a:cubicBezTo>
                    <a:pt x="622" y="808"/>
                    <a:pt x="799" y="622"/>
                    <a:pt x="799" y="400"/>
                  </a:cubicBezTo>
                  <a:cubicBezTo>
                    <a:pt x="799" y="177"/>
                    <a:pt x="622" y="1"/>
                    <a:pt x="4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4"/>
            <p:cNvSpPr/>
            <p:nvPr/>
          </p:nvSpPr>
          <p:spPr>
            <a:xfrm>
              <a:off x="8222723" y="3615765"/>
              <a:ext cx="33455" cy="33455"/>
            </a:xfrm>
            <a:custGeom>
              <a:avLst/>
              <a:gdLst/>
              <a:ahLst/>
              <a:cxnLst/>
              <a:rect l="l" t="t" r="r" b="b"/>
              <a:pathLst>
                <a:path w="567" h="567" extrusionOk="0">
                  <a:moveTo>
                    <a:pt x="288" y="112"/>
                  </a:moveTo>
                  <a:cubicBezTo>
                    <a:pt x="381" y="112"/>
                    <a:pt x="455" y="186"/>
                    <a:pt x="455" y="279"/>
                  </a:cubicBezTo>
                  <a:cubicBezTo>
                    <a:pt x="455" y="371"/>
                    <a:pt x="381" y="445"/>
                    <a:pt x="288" y="445"/>
                  </a:cubicBezTo>
                  <a:cubicBezTo>
                    <a:pt x="196" y="445"/>
                    <a:pt x="121" y="371"/>
                    <a:pt x="121" y="279"/>
                  </a:cubicBezTo>
                  <a:cubicBezTo>
                    <a:pt x="121" y="186"/>
                    <a:pt x="196" y="112"/>
                    <a:pt x="288" y="112"/>
                  </a:cubicBezTo>
                  <a:close/>
                  <a:moveTo>
                    <a:pt x="288" y="0"/>
                  </a:moveTo>
                  <a:cubicBezTo>
                    <a:pt x="131" y="0"/>
                    <a:pt x="1" y="121"/>
                    <a:pt x="1" y="279"/>
                  </a:cubicBezTo>
                  <a:cubicBezTo>
                    <a:pt x="1" y="436"/>
                    <a:pt x="131" y="566"/>
                    <a:pt x="288" y="566"/>
                  </a:cubicBezTo>
                  <a:cubicBezTo>
                    <a:pt x="446" y="566"/>
                    <a:pt x="567" y="436"/>
                    <a:pt x="567" y="279"/>
                  </a:cubicBezTo>
                  <a:cubicBezTo>
                    <a:pt x="567" y="121"/>
                    <a:pt x="437"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4"/>
            <p:cNvSpPr/>
            <p:nvPr/>
          </p:nvSpPr>
          <p:spPr>
            <a:xfrm>
              <a:off x="5649591" y="1243540"/>
              <a:ext cx="33455" cy="32865"/>
            </a:xfrm>
            <a:custGeom>
              <a:avLst/>
              <a:gdLst/>
              <a:ahLst/>
              <a:cxnLst/>
              <a:rect l="l" t="t" r="r" b="b"/>
              <a:pathLst>
                <a:path w="567" h="557" extrusionOk="0">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4"/>
            <p:cNvSpPr/>
            <p:nvPr/>
          </p:nvSpPr>
          <p:spPr>
            <a:xfrm>
              <a:off x="6843404" y="1371577"/>
              <a:ext cx="517872" cy="515688"/>
            </a:xfrm>
            <a:custGeom>
              <a:avLst/>
              <a:gdLst/>
              <a:ahLst/>
              <a:cxnLst/>
              <a:rect l="l" t="t" r="r" b="b"/>
              <a:pathLst>
                <a:path w="8777" h="8740" extrusionOk="0">
                  <a:moveTo>
                    <a:pt x="4373" y="2429"/>
                  </a:moveTo>
                  <a:cubicBezTo>
                    <a:pt x="4599" y="2429"/>
                    <a:pt x="4826" y="2469"/>
                    <a:pt x="5047" y="2552"/>
                  </a:cubicBezTo>
                  <a:cubicBezTo>
                    <a:pt x="5733" y="2803"/>
                    <a:pt x="6327" y="3656"/>
                    <a:pt x="6309" y="4389"/>
                  </a:cubicBezTo>
                  <a:cubicBezTo>
                    <a:pt x="6290" y="5029"/>
                    <a:pt x="5984" y="5595"/>
                    <a:pt x="5464" y="5947"/>
                  </a:cubicBezTo>
                  <a:cubicBezTo>
                    <a:pt x="5138" y="6175"/>
                    <a:pt x="4763" y="6289"/>
                    <a:pt x="4380" y="6289"/>
                  </a:cubicBezTo>
                  <a:cubicBezTo>
                    <a:pt x="4154" y="6289"/>
                    <a:pt x="3926" y="6249"/>
                    <a:pt x="3702" y="6170"/>
                  </a:cubicBezTo>
                  <a:cubicBezTo>
                    <a:pt x="3015" y="5919"/>
                    <a:pt x="2431" y="5057"/>
                    <a:pt x="2450" y="4324"/>
                  </a:cubicBezTo>
                  <a:cubicBezTo>
                    <a:pt x="2459" y="3693"/>
                    <a:pt x="2765" y="3118"/>
                    <a:pt x="3284" y="2765"/>
                  </a:cubicBezTo>
                  <a:cubicBezTo>
                    <a:pt x="3616" y="2544"/>
                    <a:pt x="3992" y="2429"/>
                    <a:pt x="4373" y="2429"/>
                  </a:cubicBezTo>
                  <a:close/>
                  <a:moveTo>
                    <a:pt x="4370" y="2312"/>
                  </a:moveTo>
                  <a:cubicBezTo>
                    <a:pt x="3966" y="2312"/>
                    <a:pt x="3569" y="2434"/>
                    <a:pt x="3219" y="2673"/>
                  </a:cubicBezTo>
                  <a:cubicBezTo>
                    <a:pt x="2672" y="3044"/>
                    <a:pt x="2347" y="3647"/>
                    <a:pt x="2329" y="4324"/>
                  </a:cubicBezTo>
                  <a:cubicBezTo>
                    <a:pt x="2310" y="5112"/>
                    <a:pt x="2923" y="6003"/>
                    <a:pt x="3665" y="6272"/>
                  </a:cubicBezTo>
                  <a:cubicBezTo>
                    <a:pt x="3897" y="6365"/>
                    <a:pt x="4138" y="6402"/>
                    <a:pt x="4379" y="6402"/>
                  </a:cubicBezTo>
                  <a:cubicBezTo>
                    <a:pt x="4787" y="6402"/>
                    <a:pt x="5186" y="6281"/>
                    <a:pt x="5529" y="6049"/>
                  </a:cubicBezTo>
                  <a:cubicBezTo>
                    <a:pt x="6077" y="5669"/>
                    <a:pt x="6401" y="5066"/>
                    <a:pt x="6420" y="4389"/>
                  </a:cubicBezTo>
                  <a:cubicBezTo>
                    <a:pt x="6438" y="3600"/>
                    <a:pt x="5826" y="2710"/>
                    <a:pt x="5084" y="2441"/>
                  </a:cubicBezTo>
                  <a:cubicBezTo>
                    <a:pt x="4850" y="2355"/>
                    <a:pt x="4609" y="2312"/>
                    <a:pt x="4370" y="2312"/>
                  </a:cubicBezTo>
                  <a:close/>
                  <a:moveTo>
                    <a:pt x="5019" y="112"/>
                  </a:moveTo>
                  <a:lnTo>
                    <a:pt x="6197" y="474"/>
                  </a:lnTo>
                  <a:cubicBezTo>
                    <a:pt x="6216" y="474"/>
                    <a:pt x="6234" y="493"/>
                    <a:pt x="6244" y="511"/>
                  </a:cubicBezTo>
                  <a:cubicBezTo>
                    <a:pt x="6253" y="530"/>
                    <a:pt x="6253" y="548"/>
                    <a:pt x="6253" y="567"/>
                  </a:cubicBezTo>
                  <a:lnTo>
                    <a:pt x="6012" y="1346"/>
                  </a:lnTo>
                  <a:cubicBezTo>
                    <a:pt x="5993" y="1430"/>
                    <a:pt x="6021" y="1522"/>
                    <a:pt x="6105" y="1569"/>
                  </a:cubicBezTo>
                  <a:cubicBezTo>
                    <a:pt x="6346" y="1726"/>
                    <a:pt x="6578" y="1912"/>
                    <a:pt x="6772" y="2125"/>
                  </a:cubicBezTo>
                  <a:cubicBezTo>
                    <a:pt x="6813" y="2166"/>
                    <a:pt x="6864" y="2188"/>
                    <a:pt x="6917" y="2188"/>
                  </a:cubicBezTo>
                  <a:cubicBezTo>
                    <a:pt x="6949" y="2188"/>
                    <a:pt x="6982" y="2180"/>
                    <a:pt x="7014" y="2162"/>
                  </a:cubicBezTo>
                  <a:lnTo>
                    <a:pt x="7728" y="1782"/>
                  </a:lnTo>
                  <a:cubicBezTo>
                    <a:pt x="7741" y="1776"/>
                    <a:pt x="7754" y="1769"/>
                    <a:pt x="7771" y="1769"/>
                  </a:cubicBezTo>
                  <a:cubicBezTo>
                    <a:pt x="7777" y="1769"/>
                    <a:pt x="7785" y="1770"/>
                    <a:pt x="7793" y="1773"/>
                  </a:cubicBezTo>
                  <a:cubicBezTo>
                    <a:pt x="7811" y="1782"/>
                    <a:pt x="7830" y="1791"/>
                    <a:pt x="7839" y="1810"/>
                  </a:cubicBezTo>
                  <a:lnTo>
                    <a:pt x="8424" y="2895"/>
                  </a:lnTo>
                  <a:cubicBezTo>
                    <a:pt x="8433" y="2914"/>
                    <a:pt x="8433" y="2932"/>
                    <a:pt x="8424" y="2960"/>
                  </a:cubicBezTo>
                  <a:cubicBezTo>
                    <a:pt x="8424" y="2979"/>
                    <a:pt x="8405" y="2997"/>
                    <a:pt x="8387" y="3007"/>
                  </a:cubicBezTo>
                  <a:lnTo>
                    <a:pt x="7672" y="3387"/>
                  </a:lnTo>
                  <a:cubicBezTo>
                    <a:pt x="7598" y="3433"/>
                    <a:pt x="7552" y="3517"/>
                    <a:pt x="7580" y="3610"/>
                  </a:cubicBezTo>
                  <a:cubicBezTo>
                    <a:pt x="7644" y="3888"/>
                    <a:pt x="7672" y="4185"/>
                    <a:pt x="7663" y="4472"/>
                  </a:cubicBezTo>
                  <a:cubicBezTo>
                    <a:pt x="7663" y="4565"/>
                    <a:pt x="7719" y="4649"/>
                    <a:pt x="7802" y="4667"/>
                  </a:cubicBezTo>
                  <a:lnTo>
                    <a:pt x="8581" y="4908"/>
                  </a:lnTo>
                  <a:cubicBezTo>
                    <a:pt x="8619" y="4918"/>
                    <a:pt x="8646" y="4964"/>
                    <a:pt x="8637" y="5001"/>
                  </a:cubicBezTo>
                  <a:lnTo>
                    <a:pt x="8275" y="6189"/>
                  </a:lnTo>
                  <a:cubicBezTo>
                    <a:pt x="8268" y="6217"/>
                    <a:pt x="8238" y="6241"/>
                    <a:pt x="8208" y="6241"/>
                  </a:cubicBezTo>
                  <a:cubicBezTo>
                    <a:pt x="8199" y="6241"/>
                    <a:pt x="8191" y="6239"/>
                    <a:pt x="8183" y="6235"/>
                  </a:cubicBezTo>
                  <a:lnTo>
                    <a:pt x="7403" y="6003"/>
                  </a:lnTo>
                  <a:cubicBezTo>
                    <a:pt x="7384" y="5997"/>
                    <a:pt x="7365" y="5994"/>
                    <a:pt x="7346" y="5994"/>
                  </a:cubicBezTo>
                  <a:cubicBezTo>
                    <a:pt x="7280" y="5994"/>
                    <a:pt x="7217" y="6029"/>
                    <a:pt x="7181" y="6086"/>
                  </a:cubicBezTo>
                  <a:cubicBezTo>
                    <a:pt x="7023" y="6337"/>
                    <a:pt x="6837" y="6569"/>
                    <a:pt x="6624" y="6764"/>
                  </a:cubicBezTo>
                  <a:cubicBezTo>
                    <a:pt x="6559" y="6829"/>
                    <a:pt x="6550" y="6921"/>
                    <a:pt x="6587" y="7005"/>
                  </a:cubicBezTo>
                  <a:lnTo>
                    <a:pt x="6977" y="7719"/>
                  </a:lnTo>
                  <a:cubicBezTo>
                    <a:pt x="6995" y="7756"/>
                    <a:pt x="6977" y="7803"/>
                    <a:pt x="6939" y="7830"/>
                  </a:cubicBezTo>
                  <a:lnTo>
                    <a:pt x="5854" y="8406"/>
                  </a:lnTo>
                  <a:cubicBezTo>
                    <a:pt x="5842" y="8415"/>
                    <a:pt x="5828" y="8419"/>
                    <a:pt x="5815" y="8419"/>
                  </a:cubicBezTo>
                  <a:cubicBezTo>
                    <a:pt x="5788" y="8419"/>
                    <a:pt x="5761" y="8403"/>
                    <a:pt x="5743" y="8378"/>
                  </a:cubicBezTo>
                  <a:lnTo>
                    <a:pt x="5362" y="7663"/>
                  </a:lnTo>
                  <a:cubicBezTo>
                    <a:pt x="5324" y="7594"/>
                    <a:pt x="5260" y="7557"/>
                    <a:pt x="5186" y="7557"/>
                  </a:cubicBezTo>
                  <a:cubicBezTo>
                    <a:pt x="5171" y="7557"/>
                    <a:pt x="5155" y="7558"/>
                    <a:pt x="5140" y="7561"/>
                  </a:cubicBezTo>
                  <a:cubicBezTo>
                    <a:pt x="4896" y="7627"/>
                    <a:pt x="4637" y="7656"/>
                    <a:pt x="4384" y="7656"/>
                  </a:cubicBezTo>
                  <a:cubicBezTo>
                    <a:pt x="4348" y="7656"/>
                    <a:pt x="4312" y="7655"/>
                    <a:pt x="4277" y="7654"/>
                  </a:cubicBezTo>
                  <a:cubicBezTo>
                    <a:pt x="4271" y="7654"/>
                    <a:pt x="4265" y="7653"/>
                    <a:pt x="4259" y="7653"/>
                  </a:cubicBezTo>
                  <a:cubicBezTo>
                    <a:pt x="4174" y="7653"/>
                    <a:pt x="4100" y="7715"/>
                    <a:pt x="4082" y="7793"/>
                  </a:cubicBezTo>
                  <a:lnTo>
                    <a:pt x="3841" y="8573"/>
                  </a:lnTo>
                  <a:cubicBezTo>
                    <a:pt x="3841" y="8591"/>
                    <a:pt x="3822" y="8610"/>
                    <a:pt x="3804" y="8619"/>
                  </a:cubicBezTo>
                  <a:cubicBezTo>
                    <a:pt x="3795" y="8624"/>
                    <a:pt x="3785" y="8626"/>
                    <a:pt x="3776" y="8626"/>
                  </a:cubicBezTo>
                  <a:cubicBezTo>
                    <a:pt x="3767" y="8626"/>
                    <a:pt x="3758" y="8624"/>
                    <a:pt x="3748" y="8619"/>
                  </a:cubicBezTo>
                  <a:lnTo>
                    <a:pt x="2570" y="8266"/>
                  </a:lnTo>
                  <a:cubicBezTo>
                    <a:pt x="2524" y="8257"/>
                    <a:pt x="2496" y="8211"/>
                    <a:pt x="2514" y="8164"/>
                  </a:cubicBezTo>
                  <a:lnTo>
                    <a:pt x="2746" y="7394"/>
                  </a:lnTo>
                  <a:cubicBezTo>
                    <a:pt x="2774" y="7302"/>
                    <a:pt x="2737" y="7218"/>
                    <a:pt x="2663" y="7172"/>
                  </a:cubicBezTo>
                  <a:cubicBezTo>
                    <a:pt x="2412" y="7014"/>
                    <a:pt x="2180" y="6829"/>
                    <a:pt x="1986" y="6615"/>
                  </a:cubicBezTo>
                  <a:cubicBezTo>
                    <a:pt x="1949" y="6578"/>
                    <a:pt x="1893" y="6550"/>
                    <a:pt x="1837" y="6550"/>
                  </a:cubicBezTo>
                  <a:cubicBezTo>
                    <a:pt x="1809" y="6550"/>
                    <a:pt x="1782" y="6560"/>
                    <a:pt x="1744" y="6578"/>
                  </a:cubicBezTo>
                  <a:lnTo>
                    <a:pt x="1030" y="6958"/>
                  </a:lnTo>
                  <a:cubicBezTo>
                    <a:pt x="1018" y="6965"/>
                    <a:pt x="1004" y="6968"/>
                    <a:pt x="991" y="6968"/>
                  </a:cubicBezTo>
                  <a:cubicBezTo>
                    <a:pt x="964" y="6968"/>
                    <a:pt x="937" y="6955"/>
                    <a:pt x="919" y="6931"/>
                  </a:cubicBezTo>
                  <a:lnTo>
                    <a:pt x="334" y="5845"/>
                  </a:lnTo>
                  <a:cubicBezTo>
                    <a:pt x="325" y="5827"/>
                    <a:pt x="325" y="5799"/>
                    <a:pt x="334" y="5780"/>
                  </a:cubicBezTo>
                  <a:cubicBezTo>
                    <a:pt x="334" y="5762"/>
                    <a:pt x="353" y="5743"/>
                    <a:pt x="372" y="5734"/>
                  </a:cubicBezTo>
                  <a:lnTo>
                    <a:pt x="1086" y="5344"/>
                  </a:lnTo>
                  <a:cubicBezTo>
                    <a:pt x="1160" y="5307"/>
                    <a:pt x="1206" y="5214"/>
                    <a:pt x="1179" y="5131"/>
                  </a:cubicBezTo>
                  <a:cubicBezTo>
                    <a:pt x="1114" y="4843"/>
                    <a:pt x="1086" y="4556"/>
                    <a:pt x="1095" y="4259"/>
                  </a:cubicBezTo>
                  <a:cubicBezTo>
                    <a:pt x="1095" y="4175"/>
                    <a:pt x="1039" y="4092"/>
                    <a:pt x="956" y="4064"/>
                  </a:cubicBezTo>
                  <a:lnTo>
                    <a:pt x="177" y="3832"/>
                  </a:lnTo>
                  <a:cubicBezTo>
                    <a:pt x="158" y="3823"/>
                    <a:pt x="140" y="3814"/>
                    <a:pt x="130" y="3795"/>
                  </a:cubicBezTo>
                  <a:cubicBezTo>
                    <a:pt x="121" y="3777"/>
                    <a:pt x="121" y="3749"/>
                    <a:pt x="121" y="3730"/>
                  </a:cubicBezTo>
                  <a:lnTo>
                    <a:pt x="483" y="2552"/>
                  </a:lnTo>
                  <a:cubicBezTo>
                    <a:pt x="483" y="2534"/>
                    <a:pt x="501" y="2515"/>
                    <a:pt x="520" y="2506"/>
                  </a:cubicBezTo>
                  <a:cubicBezTo>
                    <a:pt x="539" y="2496"/>
                    <a:pt x="557" y="2496"/>
                    <a:pt x="576" y="2496"/>
                  </a:cubicBezTo>
                  <a:lnTo>
                    <a:pt x="1355" y="2738"/>
                  </a:lnTo>
                  <a:cubicBezTo>
                    <a:pt x="1369" y="2741"/>
                    <a:pt x="1384" y="2742"/>
                    <a:pt x="1398" y="2742"/>
                  </a:cubicBezTo>
                  <a:cubicBezTo>
                    <a:pt x="1469" y="2742"/>
                    <a:pt x="1539" y="2706"/>
                    <a:pt x="1577" y="2645"/>
                  </a:cubicBezTo>
                  <a:cubicBezTo>
                    <a:pt x="1735" y="2394"/>
                    <a:pt x="1921" y="2172"/>
                    <a:pt x="2134" y="1968"/>
                  </a:cubicBezTo>
                  <a:cubicBezTo>
                    <a:pt x="2199" y="1912"/>
                    <a:pt x="2208" y="1810"/>
                    <a:pt x="2171" y="1736"/>
                  </a:cubicBezTo>
                  <a:lnTo>
                    <a:pt x="1782" y="1021"/>
                  </a:lnTo>
                  <a:cubicBezTo>
                    <a:pt x="1782" y="1003"/>
                    <a:pt x="1772" y="975"/>
                    <a:pt x="1782" y="956"/>
                  </a:cubicBezTo>
                  <a:cubicBezTo>
                    <a:pt x="1791" y="938"/>
                    <a:pt x="1800" y="919"/>
                    <a:pt x="1819" y="910"/>
                  </a:cubicBezTo>
                  <a:lnTo>
                    <a:pt x="2904" y="326"/>
                  </a:lnTo>
                  <a:cubicBezTo>
                    <a:pt x="2913" y="321"/>
                    <a:pt x="2923" y="319"/>
                    <a:pt x="2933" y="319"/>
                  </a:cubicBezTo>
                  <a:cubicBezTo>
                    <a:pt x="2943" y="319"/>
                    <a:pt x="2955" y="321"/>
                    <a:pt x="2969" y="326"/>
                  </a:cubicBezTo>
                  <a:cubicBezTo>
                    <a:pt x="2988" y="326"/>
                    <a:pt x="3006" y="344"/>
                    <a:pt x="3015" y="363"/>
                  </a:cubicBezTo>
                  <a:lnTo>
                    <a:pt x="3396" y="1077"/>
                  </a:lnTo>
                  <a:cubicBezTo>
                    <a:pt x="3433" y="1136"/>
                    <a:pt x="3500" y="1178"/>
                    <a:pt x="3568" y="1178"/>
                  </a:cubicBezTo>
                  <a:cubicBezTo>
                    <a:pt x="3585" y="1178"/>
                    <a:pt x="3602" y="1175"/>
                    <a:pt x="3618" y="1170"/>
                  </a:cubicBezTo>
                  <a:cubicBezTo>
                    <a:pt x="3870" y="1113"/>
                    <a:pt x="4122" y="1085"/>
                    <a:pt x="4379" y="1085"/>
                  </a:cubicBezTo>
                  <a:cubicBezTo>
                    <a:pt x="4416" y="1085"/>
                    <a:pt x="4453" y="1085"/>
                    <a:pt x="4490" y="1086"/>
                  </a:cubicBezTo>
                  <a:cubicBezTo>
                    <a:pt x="4574" y="1086"/>
                    <a:pt x="4657" y="1031"/>
                    <a:pt x="4685" y="947"/>
                  </a:cubicBezTo>
                  <a:lnTo>
                    <a:pt x="4917" y="168"/>
                  </a:lnTo>
                  <a:cubicBezTo>
                    <a:pt x="4917" y="149"/>
                    <a:pt x="4936" y="131"/>
                    <a:pt x="4954" y="122"/>
                  </a:cubicBezTo>
                  <a:cubicBezTo>
                    <a:pt x="4973" y="112"/>
                    <a:pt x="4991" y="112"/>
                    <a:pt x="5019" y="112"/>
                  </a:cubicBezTo>
                  <a:close/>
                  <a:moveTo>
                    <a:pt x="4993" y="0"/>
                  </a:moveTo>
                  <a:cubicBezTo>
                    <a:pt x="4959" y="0"/>
                    <a:pt x="4927" y="8"/>
                    <a:pt x="4899" y="20"/>
                  </a:cubicBezTo>
                  <a:cubicBezTo>
                    <a:pt x="4852" y="47"/>
                    <a:pt x="4824" y="84"/>
                    <a:pt x="4806" y="140"/>
                  </a:cubicBezTo>
                  <a:lnTo>
                    <a:pt x="4574" y="919"/>
                  </a:lnTo>
                  <a:cubicBezTo>
                    <a:pt x="4565" y="947"/>
                    <a:pt x="4537" y="975"/>
                    <a:pt x="4490" y="975"/>
                  </a:cubicBezTo>
                  <a:cubicBezTo>
                    <a:pt x="4439" y="972"/>
                    <a:pt x="4387" y="970"/>
                    <a:pt x="4334" y="970"/>
                  </a:cubicBezTo>
                  <a:cubicBezTo>
                    <a:pt x="4087" y="970"/>
                    <a:pt x="3836" y="1005"/>
                    <a:pt x="3591" y="1059"/>
                  </a:cubicBezTo>
                  <a:cubicBezTo>
                    <a:pt x="3582" y="1061"/>
                    <a:pt x="3574" y="1062"/>
                    <a:pt x="3566" y="1062"/>
                  </a:cubicBezTo>
                  <a:cubicBezTo>
                    <a:pt x="3541" y="1062"/>
                    <a:pt x="3521" y="1050"/>
                    <a:pt x="3507" y="1021"/>
                  </a:cubicBezTo>
                  <a:lnTo>
                    <a:pt x="3117" y="307"/>
                  </a:lnTo>
                  <a:cubicBezTo>
                    <a:pt x="3099" y="261"/>
                    <a:pt x="3052" y="224"/>
                    <a:pt x="3006" y="214"/>
                  </a:cubicBezTo>
                  <a:cubicBezTo>
                    <a:pt x="2985" y="207"/>
                    <a:pt x="2965" y="204"/>
                    <a:pt x="2946" y="204"/>
                  </a:cubicBezTo>
                  <a:cubicBezTo>
                    <a:pt x="2915" y="204"/>
                    <a:pt x="2886" y="212"/>
                    <a:pt x="2858" y="224"/>
                  </a:cubicBezTo>
                  <a:lnTo>
                    <a:pt x="1772" y="808"/>
                  </a:lnTo>
                  <a:cubicBezTo>
                    <a:pt x="1726" y="836"/>
                    <a:pt x="1689" y="873"/>
                    <a:pt x="1670" y="929"/>
                  </a:cubicBezTo>
                  <a:cubicBezTo>
                    <a:pt x="1661" y="975"/>
                    <a:pt x="1661" y="1031"/>
                    <a:pt x="1689" y="1077"/>
                  </a:cubicBezTo>
                  <a:lnTo>
                    <a:pt x="2078" y="1791"/>
                  </a:lnTo>
                  <a:cubicBezTo>
                    <a:pt x="2088" y="1828"/>
                    <a:pt x="2088" y="1866"/>
                    <a:pt x="2060" y="1884"/>
                  </a:cubicBezTo>
                  <a:cubicBezTo>
                    <a:pt x="1837" y="2098"/>
                    <a:pt x="1642" y="2329"/>
                    <a:pt x="1485" y="2589"/>
                  </a:cubicBezTo>
                  <a:cubicBezTo>
                    <a:pt x="1469" y="2612"/>
                    <a:pt x="1442" y="2629"/>
                    <a:pt x="1412" y="2629"/>
                  </a:cubicBezTo>
                  <a:cubicBezTo>
                    <a:pt x="1405" y="2629"/>
                    <a:pt x="1399" y="2628"/>
                    <a:pt x="1392" y="2626"/>
                  </a:cubicBezTo>
                  <a:lnTo>
                    <a:pt x="613" y="2394"/>
                  </a:lnTo>
                  <a:cubicBezTo>
                    <a:pt x="595" y="2387"/>
                    <a:pt x="576" y="2384"/>
                    <a:pt x="557" y="2384"/>
                  </a:cubicBezTo>
                  <a:cubicBezTo>
                    <a:pt x="525" y="2384"/>
                    <a:pt x="493" y="2392"/>
                    <a:pt x="464" y="2404"/>
                  </a:cubicBezTo>
                  <a:cubicBezTo>
                    <a:pt x="418" y="2431"/>
                    <a:pt x="390" y="2469"/>
                    <a:pt x="372" y="2524"/>
                  </a:cubicBezTo>
                  <a:lnTo>
                    <a:pt x="19" y="3702"/>
                  </a:lnTo>
                  <a:cubicBezTo>
                    <a:pt x="0" y="3749"/>
                    <a:pt x="10" y="3804"/>
                    <a:pt x="28" y="3851"/>
                  </a:cubicBezTo>
                  <a:cubicBezTo>
                    <a:pt x="56" y="3897"/>
                    <a:pt x="103" y="3925"/>
                    <a:pt x="149" y="3944"/>
                  </a:cubicBezTo>
                  <a:lnTo>
                    <a:pt x="928" y="4175"/>
                  </a:lnTo>
                  <a:cubicBezTo>
                    <a:pt x="965" y="4194"/>
                    <a:pt x="984" y="4222"/>
                    <a:pt x="984" y="4259"/>
                  </a:cubicBezTo>
                  <a:cubicBezTo>
                    <a:pt x="975" y="4565"/>
                    <a:pt x="1002" y="4862"/>
                    <a:pt x="1077" y="5159"/>
                  </a:cubicBezTo>
                  <a:cubicBezTo>
                    <a:pt x="1086" y="5196"/>
                    <a:pt x="1067" y="5233"/>
                    <a:pt x="1030" y="5252"/>
                  </a:cubicBezTo>
                  <a:lnTo>
                    <a:pt x="316" y="5632"/>
                  </a:lnTo>
                  <a:cubicBezTo>
                    <a:pt x="269" y="5660"/>
                    <a:pt x="242" y="5697"/>
                    <a:pt x="223" y="5753"/>
                  </a:cubicBezTo>
                  <a:cubicBezTo>
                    <a:pt x="214" y="5799"/>
                    <a:pt x="214" y="5855"/>
                    <a:pt x="242" y="5901"/>
                  </a:cubicBezTo>
                  <a:lnTo>
                    <a:pt x="826" y="6986"/>
                  </a:lnTo>
                  <a:cubicBezTo>
                    <a:pt x="858" y="7049"/>
                    <a:pt x="923" y="7087"/>
                    <a:pt x="991" y="7087"/>
                  </a:cubicBezTo>
                  <a:cubicBezTo>
                    <a:pt x="1024" y="7087"/>
                    <a:pt x="1056" y="7078"/>
                    <a:pt x="1086" y="7061"/>
                  </a:cubicBezTo>
                  <a:lnTo>
                    <a:pt x="1800" y="6680"/>
                  </a:lnTo>
                  <a:cubicBezTo>
                    <a:pt x="1813" y="6674"/>
                    <a:pt x="1826" y="6671"/>
                    <a:pt x="1839" y="6671"/>
                  </a:cubicBezTo>
                  <a:cubicBezTo>
                    <a:pt x="1862" y="6671"/>
                    <a:pt x="1884" y="6681"/>
                    <a:pt x="1902" y="6699"/>
                  </a:cubicBezTo>
                  <a:cubicBezTo>
                    <a:pt x="2106" y="6912"/>
                    <a:pt x="2338" y="7107"/>
                    <a:pt x="2598" y="7265"/>
                  </a:cubicBezTo>
                  <a:cubicBezTo>
                    <a:pt x="2635" y="7283"/>
                    <a:pt x="2644" y="7320"/>
                    <a:pt x="2635" y="7357"/>
                  </a:cubicBezTo>
                  <a:lnTo>
                    <a:pt x="2403" y="8137"/>
                  </a:lnTo>
                  <a:cubicBezTo>
                    <a:pt x="2366" y="8239"/>
                    <a:pt x="2431" y="8350"/>
                    <a:pt x="2533" y="8378"/>
                  </a:cubicBezTo>
                  <a:lnTo>
                    <a:pt x="3711" y="8740"/>
                  </a:lnTo>
                  <a:lnTo>
                    <a:pt x="3767" y="8740"/>
                  </a:lnTo>
                  <a:cubicBezTo>
                    <a:pt x="3804" y="8740"/>
                    <a:pt x="3832" y="8740"/>
                    <a:pt x="3860" y="8721"/>
                  </a:cubicBezTo>
                  <a:cubicBezTo>
                    <a:pt x="3906" y="8693"/>
                    <a:pt x="3943" y="8656"/>
                    <a:pt x="3952" y="8600"/>
                  </a:cubicBezTo>
                  <a:lnTo>
                    <a:pt x="4194" y="7830"/>
                  </a:lnTo>
                  <a:cubicBezTo>
                    <a:pt x="4203" y="7793"/>
                    <a:pt x="4231" y="7775"/>
                    <a:pt x="4268" y="7775"/>
                  </a:cubicBezTo>
                  <a:cubicBezTo>
                    <a:pt x="4299" y="7776"/>
                    <a:pt x="4330" y="7776"/>
                    <a:pt x="4361" y="7776"/>
                  </a:cubicBezTo>
                  <a:cubicBezTo>
                    <a:pt x="4634" y="7776"/>
                    <a:pt x="4901" y="7740"/>
                    <a:pt x="5168" y="7682"/>
                  </a:cubicBezTo>
                  <a:cubicBezTo>
                    <a:pt x="5174" y="7680"/>
                    <a:pt x="5181" y="7680"/>
                    <a:pt x="5187" y="7680"/>
                  </a:cubicBezTo>
                  <a:cubicBezTo>
                    <a:pt x="5217" y="7680"/>
                    <a:pt x="5245" y="7696"/>
                    <a:pt x="5260" y="7719"/>
                  </a:cubicBezTo>
                  <a:lnTo>
                    <a:pt x="5641" y="8433"/>
                  </a:lnTo>
                  <a:cubicBezTo>
                    <a:pt x="5680" y="8499"/>
                    <a:pt x="5752" y="8537"/>
                    <a:pt x="5824" y="8537"/>
                  </a:cubicBezTo>
                  <a:cubicBezTo>
                    <a:pt x="5853" y="8537"/>
                    <a:pt x="5883" y="8530"/>
                    <a:pt x="5910" y="8517"/>
                  </a:cubicBezTo>
                  <a:lnTo>
                    <a:pt x="6995" y="7933"/>
                  </a:lnTo>
                  <a:cubicBezTo>
                    <a:pt x="7088" y="7877"/>
                    <a:pt x="7125" y="7756"/>
                    <a:pt x="7079" y="7663"/>
                  </a:cubicBezTo>
                  <a:lnTo>
                    <a:pt x="6689" y="6949"/>
                  </a:lnTo>
                  <a:cubicBezTo>
                    <a:pt x="6670" y="6921"/>
                    <a:pt x="6680" y="6875"/>
                    <a:pt x="6708" y="6856"/>
                  </a:cubicBezTo>
                  <a:cubicBezTo>
                    <a:pt x="6930" y="6643"/>
                    <a:pt x="7116" y="6411"/>
                    <a:pt x="7283" y="6151"/>
                  </a:cubicBezTo>
                  <a:cubicBezTo>
                    <a:pt x="7298" y="6128"/>
                    <a:pt x="7326" y="6112"/>
                    <a:pt x="7351" y="6112"/>
                  </a:cubicBezTo>
                  <a:cubicBezTo>
                    <a:pt x="7356" y="6112"/>
                    <a:pt x="7361" y="6113"/>
                    <a:pt x="7366" y="6114"/>
                  </a:cubicBezTo>
                  <a:lnTo>
                    <a:pt x="8145" y="6355"/>
                  </a:lnTo>
                  <a:cubicBezTo>
                    <a:pt x="8163" y="6360"/>
                    <a:pt x="8181" y="6363"/>
                    <a:pt x="8198" y="6363"/>
                  </a:cubicBezTo>
                  <a:cubicBezTo>
                    <a:pt x="8283" y="6363"/>
                    <a:pt x="8365" y="6309"/>
                    <a:pt x="8396" y="6216"/>
                  </a:cubicBezTo>
                  <a:lnTo>
                    <a:pt x="8748" y="5038"/>
                  </a:lnTo>
                  <a:cubicBezTo>
                    <a:pt x="8776" y="4936"/>
                    <a:pt x="8721" y="4825"/>
                    <a:pt x="8619" y="4797"/>
                  </a:cubicBezTo>
                  <a:lnTo>
                    <a:pt x="7839" y="4565"/>
                  </a:lnTo>
                  <a:cubicBezTo>
                    <a:pt x="7802" y="4556"/>
                    <a:pt x="7784" y="4519"/>
                    <a:pt x="7784" y="4482"/>
                  </a:cubicBezTo>
                  <a:cubicBezTo>
                    <a:pt x="7793" y="4175"/>
                    <a:pt x="7765" y="3879"/>
                    <a:pt x="7691" y="3582"/>
                  </a:cubicBezTo>
                  <a:cubicBezTo>
                    <a:pt x="7682" y="3545"/>
                    <a:pt x="7700" y="3508"/>
                    <a:pt x="7728" y="3489"/>
                  </a:cubicBezTo>
                  <a:lnTo>
                    <a:pt x="8442" y="3109"/>
                  </a:lnTo>
                  <a:cubicBezTo>
                    <a:pt x="8489" y="3081"/>
                    <a:pt x="8526" y="3044"/>
                    <a:pt x="8544" y="2988"/>
                  </a:cubicBezTo>
                  <a:cubicBezTo>
                    <a:pt x="8554" y="2942"/>
                    <a:pt x="8554" y="2886"/>
                    <a:pt x="8526" y="2840"/>
                  </a:cubicBezTo>
                  <a:lnTo>
                    <a:pt x="7941" y="1754"/>
                  </a:lnTo>
                  <a:cubicBezTo>
                    <a:pt x="7913" y="1708"/>
                    <a:pt x="7876" y="1680"/>
                    <a:pt x="7830" y="1662"/>
                  </a:cubicBezTo>
                  <a:cubicBezTo>
                    <a:pt x="7810" y="1658"/>
                    <a:pt x="7789" y="1656"/>
                    <a:pt x="7769" y="1656"/>
                  </a:cubicBezTo>
                  <a:cubicBezTo>
                    <a:pt x="7735" y="1656"/>
                    <a:pt x="7702" y="1662"/>
                    <a:pt x="7672" y="1680"/>
                  </a:cubicBezTo>
                  <a:lnTo>
                    <a:pt x="6958" y="2060"/>
                  </a:lnTo>
                  <a:cubicBezTo>
                    <a:pt x="6948" y="2067"/>
                    <a:pt x="6937" y="2070"/>
                    <a:pt x="6926" y="2070"/>
                  </a:cubicBezTo>
                  <a:cubicBezTo>
                    <a:pt x="6905" y="2070"/>
                    <a:pt x="6883" y="2060"/>
                    <a:pt x="6865" y="2042"/>
                  </a:cubicBezTo>
                  <a:cubicBezTo>
                    <a:pt x="6661" y="1828"/>
                    <a:pt x="6420" y="1634"/>
                    <a:pt x="6160" y="1476"/>
                  </a:cubicBezTo>
                  <a:cubicBezTo>
                    <a:pt x="6132" y="1457"/>
                    <a:pt x="6114" y="1420"/>
                    <a:pt x="6132" y="1383"/>
                  </a:cubicBezTo>
                  <a:lnTo>
                    <a:pt x="6364" y="604"/>
                  </a:lnTo>
                  <a:cubicBezTo>
                    <a:pt x="6374" y="558"/>
                    <a:pt x="6374" y="502"/>
                    <a:pt x="6346" y="456"/>
                  </a:cubicBezTo>
                  <a:cubicBezTo>
                    <a:pt x="6327" y="409"/>
                    <a:pt x="6281" y="372"/>
                    <a:pt x="6234" y="363"/>
                  </a:cubicBezTo>
                  <a:lnTo>
                    <a:pt x="5056" y="10"/>
                  </a:lnTo>
                  <a:cubicBezTo>
                    <a:pt x="5035" y="3"/>
                    <a:pt x="5014" y="0"/>
                    <a:pt x="49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4"/>
            <p:cNvSpPr/>
            <p:nvPr/>
          </p:nvSpPr>
          <p:spPr>
            <a:xfrm>
              <a:off x="7731226" y="2764939"/>
              <a:ext cx="652517" cy="651101"/>
            </a:xfrm>
            <a:custGeom>
              <a:avLst/>
              <a:gdLst/>
              <a:ahLst/>
              <a:cxnLst/>
              <a:rect l="l" t="t" r="r" b="b"/>
              <a:pathLst>
                <a:path w="11059" h="11035" extrusionOk="0">
                  <a:moveTo>
                    <a:pt x="5548" y="3056"/>
                  </a:moveTo>
                  <a:cubicBezTo>
                    <a:pt x="6021" y="3056"/>
                    <a:pt x="6494" y="3195"/>
                    <a:pt x="6893" y="3465"/>
                  </a:cubicBezTo>
                  <a:cubicBezTo>
                    <a:pt x="7496" y="3854"/>
                    <a:pt x="7885" y="4494"/>
                    <a:pt x="7978" y="5209"/>
                  </a:cubicBezTo>
                  <a:cubicBezTo>
                    <a:pt x="8117" y="6387"/>
                    <a:pt x="7366" y="7528"/>
                    <a:pt x="6225" y="7852"/>
                  </a:cubicBezTo>
                  <a:cubicBezTo>
                    <a:pt x="6001" y="7915"/>
                    <a:pt x="5774" y="7946"/>
                    <a:pt x="5548" y="7946"/>
                  </a:cubicBezTo>
                  <a:cubicBezTo>
                    <a:pt x="5072" y="7946"/>
                    <a:pt x="4603" y="7808"/>
                    <a:pt x="4193" y="7537"/>
                  </a:cubicBezTo>
                  <a:cubicBezTo>
                    <a:pt x="3600" y="7147"/>
                    <a:pt x="3201" y="6507"/>
                    <a:pt x="3117" y="5793"/>
                  </a:cubicBezTo>
                  <a:cubicBezTo>
                    <a:pt x="2969" y="4615"/>
                    <a:pt x="3720" y="3474"/>
                    <a:pt x="4861" y="3149"/>
                  </a:cubicBezTo>
                  <a:cubicBezTo>
                    <a:pt x="5084" y="3084"/>
                    <a:pt x="5316" y="3056"/>
                    <a:pt x="5548" y="3056"/>
                  </a:cubicBezTo>
                  <a:close/>
                  <a:moveTo>
                    <a:pt x="5538" y="2940"/>
                  </a:moveTo>
                  <a:cubicBezTo>
                    <a:pt x="5302" y="2940"/>
                    <a:pt x="5065" y="2972"/>
                    <a:pt x="4833" y="3038"/>
                  </a:cubicBezTo>
                  <a:cubicBezTo>
                    <a:pt x="3637" y="3381"/>
                    <a:pt x="2848" y="4568"/>
                    <a:pt x="2997" y="5802"/>
                  </a:cubicBezTo>
                  <a:cubicBezTo>
                    <a:pt x="3089" y="6554"/>
                    <a:pt x="3498" y="7222"/>
                    <a:pt x="4128" y="7639"/>
                  </a:cubicBezTo>
                  <a:cubicBezTo>
                    <a:pt x="4555" y="7917"/>
                    <a:pt x="5047" y="8066"/>
                    <a:pt x="5548" y="8066"/>
                  </a:cubicBezTo>
                  <a:cubicBezTo>
                    <a:pt x="5780" y="8066"/>
                    <a:pt x="6021" y="8029"/>
                    <a:pt x="6253" y="7964"/>
                  </a:cubicBezTo>
                  <a:cubicBezTo>
                    <a:pt x="7449" y="7620"/>
                    <a:pt x="8238" y="6433"/>
                    <a:pt x="8090" y="5199"/>
                  </a:cubicBezTo>
                  <a:cubicBezTo>
                    <a:pt x="7997" y="4448"/>
                    <a:pt x="7589" y="3780"/>
                    <a:pt x="6958" y="3362"/>
                  </a:cubicBezTo>
                  <a:cubicBezTo>
                    <a:pt x="6535" y="3085"/>
                    <a:pt x="6040" y="2940"/>
                    <a:pt x="5538" y="2940"/>
                  </a:cubicBezTo>
                  <a:close/>
                  <a:moveTo>
                    <a:pt x="4768" y="116"/>
                  </a:moveTo>
                  <a:lnTo>
                    <a:pt x="5130" y="1284"/>
                  </a:lnTo>
                  <a:cubicBezTo>
                    <a:pt x="5149" y="1331"/>
                    <a:pt x="5195" y="1368"/>
                    <a:pt x="5260" y="1368"/>
                  </a:cubicBezTo>
                  <a:cubicBezTo>
                    <a:pt x="5369" y="1359"/>
                    <a:pt x="5476" y="1354"/>
                    <a:pt x="5584" y="1354"/>
                  </a:cubicBezTo>
                  <a:cubicBezTo>
                    <a:pt x="5899" y="1354"/>
                    <a:pt x="6210" y="1394"/>
                    <a:pt x="6522" y="1470"/>
                  </a:cubicBezTo>
                  <a:cubicBezTo>
                    <a:pt x="6534" y="1474"/>
                    <a:pt x="6546" y="1476"/>
                    <a:pt x="6557" y="1476"/>
                  </a:cubicBezTo>
                  <a:cubicBezTo>
                    <a:pt x="6600" y="1476"/>
                    <a:pt x="6639" y="1451"/>
                    <a:pt x="6661" y="1414"/>
                  </a:cubicBezTo>
                  <a:lnTo>
                    <a:pt x="7227" y="329"/>
                  </a:lnTo>
                  <a:lnTo>
                    <a:pt x="8804" y="1155"/>
                  </a:lnTo>
                  <a:lnTo>
                    <a:pt x="8247" y="2240"/>
                  </a:lnTo>
                  <a:cubicBezTo>
                    <a:pt x="8219" y="2286"/>
                    <a:pt x="8229" y="2342"/>
                    <a:pt x="8275" y="2379"/>
                  </a:cubicBezTo>
                  <a:cubicBezTo>
                    <a:pt x="8590" y="2667"/>
                    <a:pt x="8869" y="2991"/>
                    <a:pt x="9091" y="3353"/>
                  </a:cubicBezTo>
                  <a:cubicBezTo>
                    <a:pt x="9112" y="3395"/>
                    <a:pt x="9149" y="3416"/>
                    <a:pt x="9189" y="3416"/>
                  </a:cubicBezTo>
                  <a:cubicBezTo>
                    <a:pt x="9203" y="3416"/>
                    <a:pt x="9217" y="3413"/>
                    <a:pt x="9231" y="3409"/>
                  </a:cubicBezTo>
                  <a:lnTo>
                    <a:pt x="10399" y="3047"/>
                  </a:lnTo>
                  <a:lnTo>
                    <a:pt x="10937" y="4735"/>
                  </a:lnTo>
                  <a:lnTo>
                    <a:pt x="10937" y="4735"/>
                  </a:lnTo>
                  <a:lnTo>
                    <a:pt x="9769" y="5116"/>
                  </a:lnTo>
                  <a:cubicBezTo>
                    <a:pt x="9713" y="5125"/>
                    <a:pt x="9676" y="5181"/>
                    <a:pt x="9685" y="5236"/>
                  </a:cubicBezTo>
                  <a:cubicBezTo>
                    <a:pt x="9713" y="5663"/>
                    <a:pt x="9676" y="6090"/>
                    <a:pt x="9574" y="6507"/>
                  </a:cubicBezTo>
                  <a:cubicBezTo>
                    <a:pt x="9565" y="6554"/>
                    <a:pt x="9583" y="6609"/>
                    <a:pt x="9639" y="6637"/>
                  </a:cubicBezTo>
                  <a:lnTo>
                    <a:pt x="10724" y="7212"/>
                  </a:lnTo>
                  <a:lnTo>
                    <a:pt x="9898" y="8789"/>
                  </a:lnTo>
                  <a:lnTo>
                    <a:pt x="8813" y="8223"/>
                  </a:lnTo>
                  <a:cubicBezTo>
                    <a:pt x="8796" y="8213"/>
                    <a:pt x="8776" y="8208"/>
                    <a:pt x="8756" y="8208"/>
                  </a:cubicBezTo>
                  <a:cubicBezTo>
                    <a:pt x="8722" y="8208"/>
                    <a:pt x="8688" y="8222"/>
                    <a:pt x="8665" y="8251"/>
                  </a:cubicBezTo>
                  <a:cubicBezTo>
                    <a:pt x="8386" y="8576"/>
                    <a:pt x="8052" y="8845"/>
                    <a:pt x="7691" y="9068"/>
                  </a:cubicBezTo>
                  <a:cubicBezTo>
                    <a:pt x="7644" y="9095"/>
                    <a:pt x="7626" y="9151"/>
                    <a:pt x="7635" y="9207"/>
                  </a:cubicBezTo>
                  <a:lnTo>
                    <a:pt x="8006" y="10376"/>
                  </a:lnTo>
                  <a:lnTo>
                    <a:pt x="6308" y="10914"/>
                  </a:lnTo>
                  <a:lnTo>
                    <a:pt x="5937" y="9745"/>
                  </a:lnTo>
                  <a:cubicBezTo>
                    <a:pt x="5919" y="9698"/>
                    <a:pt x="5872" y="9661"/>
                    <a:pt x="5826" y="9661"/>
                  </a:cubicBezTo>
                  <a:lnTo>
                    <a:pt x="5817" y="9661"/>
                  </a:lnTo>
                  <a:cubicBezTo>
                    <a:pt x="5725" y="9667"/>
                    <a:pt x="5634" y="9670"/>
                    <a:pt x="5543" y="9670"/>
                  </a:cubicBezTo>
                  <a:cubicBezTo>
                    <a:pt x="5208" y="9670"/>
                    <a:pt x="4874" y="9630"/>
                    <a:pt x="4546" y="9550"/>
                  </a:cubicBezTo>
                  <a:cubicBezTo>
                    <a:pt x="4537" y="9548"/>
                    <a:pt x="4528" y="9548"/>
                    <a:pt x="4519" y="9548"/>
                  </a:cubicBezTo>
                  <a:cubicBezTo>
                    <a:pt x="4473" y="9548"/>
                    <a:pt x="4430" y="9568"/>
                    <a:pt x="4407" y="9615"/>
                  </a:cubicBezTo>
                  <a:lnTo>
                    <a:pt x="3841" y="10700"/>
                  </a:lnTo>
                  <a:lnTo>
                    <a:pt x="2264" y="9875"/>
                  </a:lnTo>
                  <a:lnTo>
                    <a:pt x="2830" y="8789"/>
                  </a:lnTo>
                  <a:cubicBezTo>
                    <a:pt x="2848" y="8743"/>
                    <a:pt x="2839" y="8678"/>
                    <a:pt x="2802" y="8641"/>
                  </a:cubicBezTo>
                  <a:cubicBezTo>
                    <a:pt x="2477" y="8363"/>
                    <a:pt x="2199" y="8029"/>
                    <a:pt x="1976" y="7667"/>
                  </a:cubicBezTo>
                  <a:cubicBezTo>
                    <a:pt x="1956" y="7632"/>
                    <a:pt x="1920" y="7613"/>
                    <a:pt x="1880" y="7613"/>
                  </a:cubicBezTo>
                  <a:cubicBezTo>
                    <a:pt x="1866" y="7613"/>
                    <a:pt x="1851" y="7616"/>
                    <a:pt x="1837" y="7620"/>
                  </a:cubicBezTo>
                  <a:lnTo>
                    <a:pt x="668" y="7982"/>
                  </a:lnTo>
                  <a:lnTo>
                    <a:pt x="139" y="6285"/>
                  </a:lnTo>
                  <a:lnTo>
                    <a:pt x="1299" y="5914"/>
                  </a:lnTo>
                  <a:cubicBezTo>
                    <a:pt x="1355" y="5895"/>
                    <a:pt x="1392" y="5849"/>
                    <a:pt x="1382" y="5793"/>
                  </a:cubicBezTo>
                  <a:cubicBezTo>
                    <a:pt x="1355" y="5366"/>
                    <a:pt x="1392" y="4939"/>
                    <a:pt x="1494" y="4522"/>
                  </a:cubicBezTo>
                  <a:cubicBezTo>
                    <a:pt x="1512" y="4466"/>
                    <a:pt x="1485" y="4411"/>
                    <a:pt x="1438" y="4392"/>
                  </a:cubicBezTo>
                  <a:lnTo>
                    <a:pt x="353" y="3817"/>
                  </a:lnTo>
                  <a:lnTo>
                    <a:pt x="1178" y="2240"/>
                  </a:lnTo>
                  <a:lnTo>
                    <a:pt x="2254" y="2806"/>
                  </a:lnTo>
                  <a:cubicBezTo>
                    <a:pt x="2273" y="2815"/>
                    <a:pt x="2292" y="2819"/>
                    <a:pt x="2309" y="2819"/>
                  </a:cubicBezTo>
                  <a:cubicBezTo>
                    <a:pt x="2345" y="2819"/>
                    <a:pt x="2378" y="2803"/>
                    <a:pt x="2403" y="2778"/>
                  </a:cubicBezTo>
                  <a:cubicBezTo>
                    <a:pt x="2681" y="2453"/>
                    <a:pt x="3015" y="2175"/>
                    <a:pt x="3377" y="1962"/>
                  </a:cubicBezTo>
                  <a:cubicBezTo>
                    <a:pt x="3423" y="1925"/>
                    <a:pt x="3451" y="1869"/>
                    <a:pt x="3433" y="1823"/>
                  </a:cubicBezTo>
                  <a:lnTo>
                    <a:pt x="3071" y="644"/>
                  </a:lnTo>
                  <a:lnTo>
                    <a:pt x="4768" y="116"/>
                  </a:lnTo>
                  <a:close/>
                  <a:moveTo>
                    <a:pt x="4748" y="0"/>
                  </a:moveTo>
                  <a:cubicBezTo>
                    <a:pt x="4739" y="0"/>
                    <a:pt x="4730" y="2"/>
                    <a:pt x="4722" y="4"/>
                  </a:cubicBezTo>
                  <a:lnTo>
                    <a:pt x="3024" y="542"/>
                  </a:lnTo>
                  <a:cubicBezTo>
                    <a:pt x="2997" y="552"/>
                    <a:pt x="2969" y="570"/>
                    <a:pt x="2960" y="598"/>
                  </a:cubicBezTo>
                  <a:cubicBezTo>
                    <a:pt x="2941" y="626"/>
                    <a:pt x="2941" y="663"/>
                    <a:pt x="2950" y="691"/>
                  </a:cubicBezTo>
                  <a:lnTo>
                    <a:pt x="3321" y="1860"/>
                  </a:lnTo>
                  <a:cubicBezTo>
                    <a:pt x="2941" y="2092"/>
                    <a:pt x="2607" y="2370"/>
                    <a:pt x="2310" y="2704"/>
                  </a:cubicBezTo>
                  <a:lnTo>
                    <a:pt x="1225" y="2138"/>
                  </a:lnTo>
                  <a:cubicBezTo>
                    <a:pt x="1197" y="2129"/>
                    <a:pt x="1169" y="2129"/>
                    <a:pt x="1132" y="2129"/>
                  </a:cubicBezTo>
                  <a:cubicBezTo>
                    <a:pt x="1104" y="2138"/>
                    <a:pt x="1076" y="2166"/>
                    <a:pt x="1067" y="2194"/>
                  </a:cubicBezTo>
                  <a:lnTo>
                    <a:pt x="241" y="3771"/>
                  </a:lnTo>
                  <a:cubicBezTo>
                    <a:pt x="232" y="3798"/>
                    <a:pt x="232" y="3826"/>
                    <a:pt x="241" y="3863"/>
                  </a:cubicBezTo>
                  <a:cubicBezTo>
                    <a:pt x="251" y="3891"/>
                    <a:pt x="269" y="3919"/>
                    <a:pt x="297" y="3928"/>
                  </a:cubicBezTo>
                  <a:lnTo>
                    <a:pt x="1382" y="4494"/>
                  </a:lnTo>
                  <a:cubicBezTo>
                    <a:pt x="1280" y="4921"/>
                    <a:pt x="1243" y="5366"/>
                    <a:pt x="1271" y="5802"/>
                  </a:cubicBezTo>
                  <a:lnTo>
                    <a:pt x="102" y="6173"/>
                  </a:lnTo>
                  <a:cubicBezTo>
                    <a:pt x="37" y="6192"/>
                    <a:pt x="0" y="6266"/>
                    <a:pt x="19" y="6322"/>
                  </a:cubicBezTo>
                  <a:lnTo>
                    <a:pt x="557" y="8019"/>
                  </a:lnTo>
                  <a:cubicBezTo>
                    <a:pt x="571" y="8069"/>
                    <a:pt x="619" y="8103"/>
                    <a:pt x="665" y="8103"/>
                  </a:cubicBezTo>
                  <a:cubicBezTo>
                    <a:pt x="679" y="8103"/>
                    <a:pt x="693" y="8100"/>
                    <a:pt x="705" y="8094"/>
                  </a:cubicBezTo>
                  <a:lnTo>
                    <a:pt x="1874" y="7732"/>
                  </a:lnTo>
                  <a:cubicBezTo>
                    <a:pt x="2106" y="8103"/>
                    <a:pt x="2394" y="8446"/>
                    <a:pt x="2718" y="8734"/>
                  </a:cubicBezTo>
                  <a:lnTo>
                    <a:pt x="2162" y="9819"/>
                  </a:lnTo>
                  <a:cubicBezTo>
                    <a:pt x="2125" y="9884"/>
                    <a:pt x="2152" y="9958"/>
                    <a:pt x="2208" y="9986"/>
                  </a:cubicBezTo>
                  <a:lnTo>
                    <a:pt x="3785" y="10802"/>
                  </a:lnTo>
                  <a:cubicBezTo>
                    <a:pt x="3803" y="10814"/>
                    <a:pt x="3823" y="10819"/>
                    <a:pt x="3843" y="10819"/>
                  </a:cubicBezTo>
                  <a:cubicBezTo>
                    <a:pt x="3888" y="10819"/>
                    <a:pt x="3933" y="10794"/>
                    <a:pt x="3952" y="10756"/>
                  </a:cubicBezTo>
                  <a:lnTo>
                    <a:pt x="4518" y="9671"/>
                  </a:lnTo>
                  <a:cubicBezTo>
                    <a:pt x="4853" y="9751"/>
                    <a:pt x="5194" y="9791"/>
                    <a:pt x="5541" y="9791"/>
                  </a:cubicBezTo>
                  <a:cubicBezTo>
                    <a:pt x="5636" y="9791"/>
                    <a:pt x="5731" y="9788"/>
                    <a:pt x="5826" y="9782"/>
                  </a:cubicBezTo>
                  <a:lnTo>
                    <a:pt x="6197" y="10951"/>
                  </a:lnTo>
                  <a:cubicBezTo>
                    <a:pt x="6216" y="10997"/>
                    <a:pt x="6262" y="11034"/>
                    <a:pt x="6308" y="11034"/>
                  </a:cubicBezTo>
                  <a:lnTo>
                    <a:pt x="6346" y="11034"/>
                  </a:lnTo>
                  <a:lnTo>
                    <a:pt x="8043" y="10496"/>
                  </a:lnTo>
                  <a:cubicBezTo>
                    <a:pt x="8099" y="10478"/>
                    <a:pt x="8136" y="10403"/>
                    <a:pt x="8117" y="10338"/>
                  </a:cubicBezTo>
                  <a:lnTo>
                    <a:pt x="7756" y="9170"/>
                  </a:lnTo>
                  <a:cubicBezTo>
                    <a:pt x="8127" y="8947"/>
                    <a:pt x="8461" y="8659"/>
                    <a:pt x="8757" y="8335"/>
                  </a:cubicBezTo>
                  <a:lnTo>
                    <a:pt x="9843" y="8891"/>
                  </a:lnTo>
                  <a:cubicBezTo>
                    <a:pt x="9859" y="8902"/>
                    <a:pt x="9879" y="8907"/>
                    <a:pt x="9898" y="8907"/>
                  </a:cubicBezTo>
                  <a:cubicBezTo>
                    <a:pt x="9911" y="8907"/>
                    <a:pt x="9924" y="8904"/>
                    <a:pt x="9936" y="8901"/>
                  </a:cubicBezTo>
                  <a:cubicBezTo>
                    <a:pt x="9963" y="8891"/>
                    <a:pt x="9991" y="8873"/>
                    <a:pt x="10010" y="8845"/>
                  </a:cubicBezTo>
                  <a:lnTo>
                    <a:pt x="10826" y="7268"/>
                  </a:lnTo>
                  <a:cubicBezTo>
                    <a:pt x="10854" y="7212"/>
                    <a:pt x="10835" y="7138"/>
                    <a:pt x="10771" y="7101"/>
                  </a:cubicBezTo>
                  <a:lnTo>
                    <a:pt x="9685" y="6535"/>
                  </a:lnTo>
                  <a:cubicBezTo>
                    <a:pt x="9787" y="6108"/>
                    <a:pt x="9824" y="5672"/>
                    <a:pt x="9806" y="5227"/>
                  </a:cubicBezTo>
                  <a:lnTo>
                    <a:pt x="10965" y="4856"/>
                  </a:lnTo>
                  <a:cubicBezTo>
                    <a:pt x="10993" y="4847"/>
                    <a:pt x="11021" y="4828"/>
                    <a:pt x="11040" y="4800"/>
                  </a:cubicBezTo>
                  <a:cubicBezTo>
                    <a:pt x="11049" y="4773"/>
                    <a:pt x="11058" y="4735"/>
                    <a:pt x="11049" y="4708"/>
                  </a:cubicBezTo>
                  <a:lnTo>
                    <a:pt x="10511" y="3019"/>
                  </a:lnTo>
                  <a:cubicBezTo>
                    <a:pt x="10495" y="2966"/>
                    <a:pt x="10442" y="2931"/>
                    <a:pt x="10393" y="2931"/>
                  </a:cubicBezTo>
                  <a:cubicBezTo>
                    <a:pt x="10382" y="2931"/>
                    <a:pt x="10372" y="2933"/>
                    <a:pt x="10362" y="2936"/>
                  </a:cubicBezTo>
                  <a:lnTo>
                    <a:pt x="9193" y="3307"/>
                  </a:lnTo>
                  <a:cubicBezTo>
                    <a:pt x="8962" y="2926"/>
                    <a:pt x="8674" y="2592"/>
                    <a:pt x="8349" y="2296"/>
                  </a:cubicBezTo>
                  <a:lnTo>
                    <a:pt x="8906" y="1210"/>
                  </a:lnTo>
                  <a:cubicBezTo>
                    <a:pt x="8943" y="1155"/>
                    <a:pt x="8915" y="1080"/>
                    <a:pt x="8860" y="1053"/>
                  </a:cubicBezTo>
                  <a:lnTo>
                    <a:pt x="7282" y="227"/>
                  </a:lnTo>
                  <a:cubicBezTo>
                    <a:pt x="7263" y="220"/>
                    <a:pt x="7238" y="214"/>
                    <a:pt x="7216" y="214"/>
                  </a:cubicBezTo>
                  <a:cubicBezTo>
                    <a:pt x="7207" y="214"/>
                    <a:pt x="7198" y="215"/>
                    <a:pt x="7190" y="218"/>
                  </a:cubicBezTo>
                  <a:cubicBezTo>
                    <a:pt x="7162" y="227"/>
                    <a:pt x="7134" y="255"/>
                    <a:pt x="7115" y="283"/>
                  </a:cubicBezTo>
                  <a:lnTo>
                    <a:pt x="6550" y="1368"/>
                  </a:lnTo>
                  <a:cubicBezTo>
                    <a:pt x="6205" y="1286"/>
                    <a:pt x="5854" y="1239"/>
                    <a:pt x="5497" y="1239"/>
                  </a:cubicBezTo>
                  <a:cubicBezTo>
                    <a:pt x="5412" y="1239"/>
                    <a:pt x="5327" y="1242"/>
                    <a:pt x="5242" y="1247"/>
                  </a:cubicBezTo>
                  <a:lnTo>
                    <a:pt x="4871" y="88"/>
                  </a:lnTo>
                  <a:cubicBezTo>
                    <a:pt x="4861" y="60"/>
                    <a:pt x="4843" y="32"/>
                    <a:pt x="4815" y="14"/>
                  </a:cubicBezTo>
                  <a:cubicBezTo>
                    <a:pt x="4795" y="7"/>
                    <a:pt x="4771" y="0"/>
                    <a:pt x="4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4"/>
            <p:cNvSpPr/>
            <p:nvPr/>
          </p:nvSpPr>
          <p:spPr>
            <a:xfrm>
              <a:off x="5349677" y="3784338"/>
              <a:ext cx="1411122" cy="6608"/>
            </a:xfrm>
            <a:custGeom>
              <a:avLst/>
              <a:gdLst/>
              <a:ahLst/>
              <a:cxnLst/>
              <a:rect l="l" t="t" r="r" b="b"/>
              <a:pathLst>
                <a:path w="23916" h="112" extrusionOk="0">
                  <a:moveTo>
                    <a:pt x="56" y="0"/>
                  </a:moveTo>
                  <a:cubicBezTo>
                    <a:pt x="19" y="0"/>
                    <a:pt x="0" y="19"/>
                    <a:pt x="0" y="56"/>
                  </a:cubicBezTo>
                  <a:cubicBezTo>
                    <a:pt x="0" y="84"/>
                    <a:pt x="19" y="112"/>
                    <a:pt x="56" y="112"/>
                  </a:cubicBezTo>
                  <a:lnTo>
                    <a:pt x="23860" y="112"/>
                  </a:lnTo>
                  <a:cubicBezTo>
                    <a:pt x="23888" y="112"/>
                    <a:pt x="23916" y="84"/>
                    <a:pt x="23916" y="56"/>
                  </a:cubicBezTo>
                  <a:cubicBezTo>
                    <a:pt x="23916" y="19"/>
                    <a:pt x="23888" y="0"/>
                    <a:pt x="23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4"/>
            <p:cNvSpPr/>
            <p:nvPr/>
          </p:nvSpPr>
          <p:spPr>
            <a:xfrm>
              <a:off x="5615133" y="3875734"/>
              <a:ext cx="879679" cy="6608"/>
            </a:xfrm>
            <a:custGeom>
              <a:avLst/>
              <a:gdLst/>
              <a:ahLst/>
              <a:cxnLst/>
              <a:rect l="l" t="t" r="r" b="b"/>
              <a:pathLst>
                <a:path w="14909" h="112" extrusionOk="0">
                  <a:moveTo>
                    <a:pt x="56" y="1"/>
                  </a:moveTo>
                  <a:cubicBezTo>
                    <a:pt x="28" y="1"/>
                    <a:pt x="1" y="28"/>
                    <a:pt x="1" y="56"/>
                  </a:cubicBezTo>
                  <a:cubicBezTo>
                    <a:pt x="1" y="93"/>
                    <a:pt x="28" y="112"/>
                    <a:pt x="56" y="112"/>
                  </a:cubicBezTo>
                  <a:lnTo>
                    <a:pt x="14853" y="112"/>
                  </a:lnTo>
                  <a:cubicBezTo>
                    <a:pt x="14890" y="112"/>
                    <a:pt x="14908" y="93"/>
                    <a:pt x="14908" y="56"/>
                  </a:cubicBezTo>
                  <a:cubicBezTo>
                    <a:pt x="14908" y="28"/>
                    <a:pt x="14890" y="1"/>
                    <a:pt x="14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4"/>
            <p:cNvSpPr/>
            <p:nvPr/>
          </p:nvSpPr>
          <p:spPr>
            <a:xfrm>
              <a:off x="7107207" y="3142854"/>
              <a:ext cx="958508" cy="662902"/>
            </a:xfrm>
            <a:custGeom>
              <a:avLst/>
              <a:gdLst/>
              <a:ahLst/>
              <a:cxnLst/>
              <a:rect l="l" t="t" r="r" b="b"/>
              <a:pathLst>
                <a:path w="16245" h="11235" extrusionOk="0">
                  <a:moveTo>
                    <a:pt x="418" y="0"/>
                  </a:moveTo>
                  <a:cubicBezTo>
                    <a:pt x="186" y="0"/>
                    <a:pt x="1" y="186"/>
                    <a:pt x="1" y="427"/>
                  </a:cubicBezTo>
                  <a:lnTo>
                    <a:pt x="1" y="11086"/>
                  </a:lnTo>
                  <a:cubicBezTo>
                    <a:pt x="1" y="11169"/>
                    <a:pt x="66" y="11234"/>
                    <a:pt x="149" y="11234"/>
                  </a:cubicBezTo>
                  <a:lnTo>
                    <a:pt x="16096" y="11234"/>
                  </a:lnTo>
                  <a:cubicBezTo>
                    <a:pt x="16179" y="11234"/>
                    <a:pt x="16244" y="11169"/>
                    <a:pt x="16244" y="11086"/>
                  </a:cubicBezTo>
                  <a:lnTo>
                    <a:pt x="16244" y="427"/>
                  </a:lnTo>
                  <a:cubicBezTo>
                    <a:pt x="16244" y="186"/>
                    <a:pt x="16059" y="0"/>
                    <a:pt x="158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4"/>
            <p:cNvSpPr/>
            <p:nvPr/>
          </p:nvSpPr>
          <p:spPr>
            <a:xfrm>
              <a:off x="7103372" y="3139550"/>
              <a:ext cx="966178" cy="669451"/>
            </a:xfrm>
            <a:custGeom>
              <a:avLst/>
              <a:gdLst/>
              <a:ahLst/>
              <a:cxnLst/>
              <a:rect l="l" t="t" r="r" b="b"/>
              <a:pathLst>
                <a:path w="16375" h="11346" extrusionOk="0">
                  <a:moveTo>
                    <a:pt x="15883" y="112"/>
                  </a:moveTo>
                  <a:cubicBezTo>
                    <a:pt x="16087" y="112"/>
                    <a:pt x="16254" y="279"/>
                    <a:pt x="16254" y="483"/>
                  </a:cubicBezTo>
                  <a:lnTo>
                    <a:pt x="16254" y="11142"/>
                  </a:lnTo>
                  <a:cubicBezTo>
                    <a:pt x="16254" y="11188"/>
                    <a:pt x="16217" y="11235"/>
                    <a:pt x="16161" y="11235"/>
                  </a:cubicBezTo>
                  <a:lnTo>
                    <a:pt x="205" y="11235"/>
                  </a:lnTo>
                  <a:cubicBezTo>
                    <a:pt x="159" y="11235"/>
                    <a:pt x="121" y="11188"/>
                    <a:pt x="121" y="11142"/>
                  </a:cubicBezTo>
                  <a:lnTo>
                    <a:pt x="121" y="483"/>
                  </a:lnTo>
                  <a:cubicBezTo>
                    <a:pt x="121" y="279"/>
                    <a:pt x="279" y="112"/>
                    <a:pt x="483" y="112"/>
                  </a:cubicBezTo>
                  <a:close/>
                  <a:moveTo>
                    <a:pt x="483" y="1"/>
                  </a:moveTo>
                  <a:cubicBezTo>
                    <a:pt x="224" y="1"/>
                    <a:pt x="1" y="214"/>
                    <a:pt x="1" y="483"/>
                  </a:cubicBezTo>
                  <a:lnTo>
                    <a:pt x="1" y="11142"/>
                  </a:lnTo>
                  <a:cubicBezTo>
                    <a:pt x="1" y="11253"/>
                    <a:pt x="94" y="11346"/>
                    <a:pt x="214" y="11346"/>
                  </a:cubicBezTo>
                  <a:lnTo>
                    <a:pt x="16161" y="11346"/>
                  </a:lnTo>
                  <a:cubicBezTo>
                    <a:pt x="16281" y="11346"/>
                    <a:pt x="16365" y="11253"/>
                    <a:pt x="16374" y="11142"/>
                  </a:cubicBezTo>
                  <a:lnTo>
                    <a:pt x="16374" y="483"/>
                  </a:lnTo>
                  <a:cubicBezTo>
                    <a:pt x="16374" y="214"/>
                    <a:pt x="16152" y="1"/>
                    <a:pt x="158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4"/>
            <p:cNvSpPr/>
            <p:nvPr/>
          </p:nvSpPr>
          <p:spPr>
            <a:xfrm>
              <a:off x="7177303" y="3206342"/>
              <a:ext cx="818316" cy="535927"/>
            </a:xfrm>
            <a:custGeom>
              <a:avLst/>
              <a:gdLst/>
              <a:ahLst/>
              <a:cxnLst/>
              <a:rect l="l" t="t" r="r" b="b"/>
              <a:pathLst>
                <a:path w="13869" h="9083" extrusionOk="0">
                  <a:moveTo>
                    <a:pt x="0" y="0"/>
                  </a:moveTo>
                  <a:lnTo>
                    <a:pt x="0" y="1856"/>
                  </a:lnTo>
                  <a:lnTo>
                    <a:pt x="0" y="7375"/>
                  </a:lnTo>
                  <a:lnTo>
                    <a:pt x="0" y="9082"/>
                  </a:lnTo>
                  <a:lnTo>
                    <a:pt x="13869" y="9082"/>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4"/>
            <p:cNvSpPr/>
            <p:nvPr/>
          </p:nvSpPr>
          <p:spPr>
            <a:xfrm>
              <a:off x="7173468" y="3203038"/>
              <a:ext cx="825455" cy="542476"/>
            </a:xfrm>
            <a:custGeom>
              <a:avLst/>
              <a:gdLst/>
              <a:ahLst/>
              <a:cxnLst/>
              <a:rect l="l" t="t" r="r" b="b"/>
              <a:pathLst>
                <a:path w="13990" h="9194" extrusionOk="0">
                  <a:moveTo>
                    <a:pt x="65" y="1"/>
                  </a:moveTo>
                  <a:cubicBezTo>
                    <a:pt x="28" y="1"/>
                    <a:pt x="0" y="28"/>
                    <a:pt x="0" y="56"/>
                  </a:cubicBezTo>
                  <a:lnTo>
                    <a:pt x="0" y="1912"/>
                  </a:lnTo>
                  <a:cubicBezTo>
                    <a:pt x="0" y="1939"/>
                    <a:pt x="28" y="1967"/>
                    <a:pt x="65" y="1967"/>
                  </a:cubicBezTo>
                  <a:cubicBezTo>
                    <a:pt x="93" y="1967"/>
                    <a:pt x="121" y="1939"/>
                    <a:pt x="121" y="1912"/>
                  </a:cubicBezTo>
                  <a:lnTo>
                    <a:pt x="121" y="112"/>
                  </a:lnTo>
                  <a:lnTo>
                    <a:pt x="13878" y="112"/>
                  </a:lnTo>
                  <a:lnTo>
                    <a:pt x="13878" y="9073"/>
                  </a:lnTo>
                  <a:lnTo>
                    <a:pt x="121" y="9073"/>
                  </a:lnTo>
                  <a:lnTo>
                    <a:pt x="121" y="7431"/>
                  </a:lnTo>
                  <a:cubicBezTo>
                    <a:pt x="121" y="7403"/>
                    <a:pt x="93" y="7376"/>
                    <a:pt x="65" y="7376"/>
                  </a:cubicBezTo>
                  <a:cubicBezTo>
                    <a:pt x="28" y="7376"/>
                    <a:pt x="0" y="7403"/>
                    <a:pt x="0" y="7431"/>
                  </a:cubicBezTo>
                  <a:lnTo>
                    <a:pt x="0" y="9138"/>
                  </a:lnTo>
                  <a:cubicBezTo>
                    <a:pt x="0" y="9166"/>
                    <a:pt x="28" y="9194"/>
                    <a:pt x="65" y="9194"/>
                  </a:cubicBezTo>
                  <a:lnTo>
                    <a:pt x="13934" y="9194"/>
                  </a:lnTo>
                  <a:cubicBezTo>
                    <a:pt x="13971" y="9194"/>
                    <a:pt x="13990" y="9166"/>
                    <a:pt x="13990" y="9138"/>
                  </a:cubicBezTo>
                  <a:lnTo>
                    <a:pt x="13990" y="56"/>
                  </a:lnTo>
                  <a:cubicBezTo>
                    <a:pt x="13990" y="28"/>
                    <a:pt x="13971"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4"/>
            <p:cNvSpPr/>
            <p:nvPr/>
          </p:nvSpPr>
          <p:spPr>
            <a:xfrm>
              <a:off x="7173468" y="3369427"/>
              <a:ext cx="7139" cy="180727"/>
            </a:xfrm>
            <a:custGeom>
              <a:avLst/>
              <a:gdLst/>
              <a:ahLst/>
              <a:cxnLst/>
              <a:rect l="l" t="t" r="r" b="b"/>
              <a:pathLst>
                <a:path w="121" h="3063" extrusionOk="0">
                  <a:moveTo>
                    <a:pt x="65" y="1"/>
                  </a:moveTo>
                  <a:cubicBezTo>
                    <a:pt x="28" y="1"/>
                    <a:pt x="0" y="29"/>
                    <a:pt x="0" y="66"/>
                  </a:cubicBezTo>
                  <a:lnTo>
                    <a:pt x="0" y="3006"/>
                  </a:lnTo>
                  <a:cubicBezTo>
                    <a:pt x="0" y="3043"/>
                    <a:pt x="28" y="3062"/>
                    <a:pt x="65" y="3062"/>
                  </a:cubicBezTo>
                  <a:cubicBezTo>
                    <a:pt x="93" y="3062"/>
                    <a:pt x="121" y="3043"/>
                    <a:pt x="121" y="3006"/>
                  </a:cubicBezTo>
                  <a:lnTo>
                    <a:pt x="121" y="66"/>
                  </a:lnTo>
                  <a:cubicBezTo>
                    <a:pt x="121" y="29"/>
                    <a:pt x="93" y="1"/>
                    <a:pt x="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4"/>
            <p:cNvSpPr/>
            <p:nvPr/>
          </p:nvSpPr>
          <p:spPr>
            <a:xfrm>
              <a:off x="7575752" y="3164745"/>
              <a:ext cx="21418" cy="21418"/>
            </a:xfrm>
            <a:custGeom>
              <a:avLst/>
              <a:gdLst/>
              <a:ahLst/>
              <a:cxnLst/>
              <a:rect l="l" t="t" r="r" b="b"/>
              <a:pathLst>
                <a:path w="363" h="363" extrusionOk="0">
                  <a:moveTo>
                    <a:pt x="177" y="112"/>
                  </a:moveTo>
                  <a:cubicBezTo>
                    <a:pt x="214" y="112"/>
                    <a:pt x="251" y="139"/>
                    <a:pt x="242" y="177"/>
                  </a:cubicBezTo>
                  <a:cubicBezTo>
                    <a:pt x="242" y="214"/>
                    <a:pt x="214" y="251"/>
                    <a:pt x="177" y="251"/>
                  </a:cubicBezTo>
                  <a:cubicBezTo>
                    <a:pt x="149" y="251"/>
                    <a:pt x="112" y="214"/>
                    <a:pt x="112" y="177"/>
                  </a:cubicBezTo>
                  <a:cubicBezTo>
                    <a:pt x="112" y="149"/>
                    <a:pt x="140" y="112"/>
                    <a:pt x="177" y="112"/>
                  </a:cubicBezTo>
                  <a:close/>
                  <a:moveTo>
                    <a:pt x="177" y="0"/>
                  </a:moveTo>
                  <a:cubicBezTo>
                    <a:pt x="84" y="0"/>
                    <a:pt x="1" y="84"/>
                    <a:pt x="1" y="177"/>
                  </a:cubicBezTo>
                  <a:cubicBezTo>
                    <a:pt x="1" y="279"/>
                    <a:pt x="84" y="362"/>
                    <a:pt x="177" y="362"/>
                  </a:cubicBezTo>
                  <a:cubicBezTo>
                    <a:pt x="279" y="362"/>
                    <a:pt x="362" y="279"/>
                    <a:pt x="362" y="177"/>
                  </a:cubicBezTo>
                  <a:cubicBezTo>
                    <a:pt x="362" y="84"/>
                    <a:pt x="279"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4"/>
            <p:cNvSpPr/>
            <p:nvPr/>
          </p:nvSpPr>
          <p:spPr>
            <a:xfrm>
              <a:off x="6950141" y="3800741"/>
              <a:ext cx="1272641" cy="86027"/>
            </a:xfrm>
            <a:custGeom>
              <a:avLst/>
              <a:gdLst/>
              <a:ahLst/>
              <a:cxnLst/>
              <a:rect l="l" t="t" r="r" b="b"/>
              <a:pathLst>
                <a:path w="21569" h="1458" extrusionOk="0">
                  <a:moveTo>
                    <a:pt x="0" y="1"/>
                  </a:moveTo>
                  <a:lnTo>
                    <a:pt x="0" y="882"/>
                  </a:lnTo>
                  <a:cubicBezTo>
                    <a:pt x="0" y="1197"/>
                    <a:pt x="251" y="1457"/>
                    <a:pt x="566"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4"/>
            <p:cNvSpPr/>
            <p:nvPr/>
          </p:nvSpPr>
          <p:spPr>
            <a:xfrm>
              <a:off x="6946836" y="3797495"/>
              <a:ext cx="1279249" cy="92517"/>
            </a:xfrm>
            <a:custGeom>
              <a:avLst/>
              <a:gdLst/>
              <a:ahLst/>
              <a:cxnLst/>
              <a:rect l="l" t="t" r="r" b="b"/>
              <a:pathLst>
                <a:path w="21681" h="1568" extrusionOk="0">
                  <a:moveTo>
                    <a:pt x="21569" y="111"/>
                  </a:moveTo>
                  <a:lnTo>
                    <a:pt x="21569" y="937"/>
                  </a:lnTo>
                  <a:cubicBezTo>
                    <a:pt x="21569" y="1225"/>
                    <a:pt x="21337" y="1447"/>
                    <a:pt x="21059" y="1447"/>
                  </a:cubicBezTo>
                  <a:lnTo>
                    <a:pt x="622" y="1447"/>
                  </a:lnTo>
                  <a:cubicBezTo>
                    <a:pt x="344" y="1447"/>
                    <a:pt x="112" y="1225"/>
                    <a:pt x="112" y="937"/>
                  </a:cubicBezTo>
                  <a:lnTo>
                    <a:pt x="112" y="111"/>
                  </a:lnTo>
                  <a:close/>
                  <a:moveTo>
                    <a:pt x="56" y="0"/>
                  </a:moveTo>
                  <a:cubicBezTo>
                    <a:pt x="19" y="0"/>
                    <a:pt x="1" y="19"/>
                    <a:pt x="1" y="56"/>
                  </a:cubicBezTo>
                  <a:lnTo>
                    <a:pt x="1" y="937"/>
                  </a:lnTo>
                  <a:cubicBezTo>
                    <a:pt x="1" y="1290"/>
                    <a:pt x="279" y="1568"/>
                    <a:pt x="622" y="1568"/>
                  </a:cubicBezTo>
                  <a:lnTo>
                    <a:pt x="21059" y="1568"/>
                  </a:lnTo>
                  <a:cubicBezTo>
                    <a:pt x="21402" y="1568"/>
                    <a:pt x="21680" y="1290"/>
                    <a:pt x="21680" y="937"/>
                  </a:cubicBezTo>
                  <a:lnTo>
                    <a:pt x="21680" y="56"/>
                  </a:lnTo>
                  <a:cubicBezTo>
                    <a:pt x="21680" y="19"/>
                    <a:pt x="21653" y="0"/>
                    <a:pt x="21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4"/>
            <p:cNvSpPr/>
            <p:nvPr/>
          </p:nvSpPr>
          <p:spPr>
            <a:xfrm>
              <a:off x="6958873" y="3863166"/>
              <a:ext cx="1255176" cy="6608"/>
            </a:xfrm>
            <a:custGeom>
              <a:avLst/>
              <a:gdLst/>
              <a:ahLst/>
              <a:cxnLst/>
              <a:rect l="l" t="t" r="r" b="b"/>
              <a:pathLst>
                <a:path w="21273" h="112" extrusionOk="0">
                  <a:moveTo>
                    <a:pt x="57" y="0"/>
                  </a:moveTo>
                  <a:cubicBezTo>
                    <a:pt x="29" y="0"/>
                    <a:pt x="1" y="19"/>
                    <a:pt x="1" y="56"/>
                  </a:cubicBezTo>
                  <a:cubicBezTo>
                    <a:pt x="1" y="84"/>
                    <a:pt x="29" y="112"/>
                    <a:pt x="57" y="112"/>
                  </a:cubicBezTo>
                  <a:lnTo>
                    <a:pt x="21217" y="112"/>
                  </a:lnTo>
                  <a:cubicBezTo>
                    <a:pt x="21244" y="112"/>
                    <a:pt x="21272" y="84"/>
                    <a:pt x="21272" y="56"/>
                  </a:cubicBezTo>
                  <a:cubicBezTo>
                    <a:pt x="21272" y="19"/>
                    <a:pt x="21244" y="0"/>
                    <a:pt x="2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4"/>
            <p:cNvSpPr/>
            <p:nvPr/>
          </p:nvSpPr>
          <p:spPr>
            <a:xfrm>
              <a:off x="7464649" y="3806228"/>
              <a:ext cx="243093" cy="26905"/>
            </a:xfrm>
            <a:custGeom>
              <a:avLst/>
              <a:gdLst/>
              <a:ahLst/>
              <a:cxnLst/>
              <a:rect l="l" t="t" r="r" b="b"/>
              <a:pathLst>
                <a:path w="4120" h="456" extrusionOk="0">
                  <a:moveTo>
                    <a:pt x="1" y="0"/>
                  </a:moveTo>
                  <a:lnTo>
                    <a:pt x="1" y="455"/>
                  </a:lnTo>
                  <a:lnTo>
                    <a:pt x="4119" y="455"/>
                  </a:lnTo>
                  <a:lnTo>
                    <a:pt x="41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4"/>
            <p:cNvSpPr/>
            <p:nvPr/>
          </p:nvSpPr>
          <p:spPr>
            <a:xfrm>
              <a:off x="7461345" y="3802393"/>
              <a:ext cx="250233" cy="33986"/>
            </a:xfrm>
            <a:custGeom>
              <a:avLst/>
              <a:gdLst/>
              <a:ahLst/>
              <a:cxnLst/>
              <a:rect l="l" t="t" r="r" b="b"/>
              <a:pathLst>
                <a:path w="4241" h="576" extrusionOk="0">
                  <a:moveTo>
                    <a:pt x="4120" y="121"/>
                  </a:moveTo>
                  <a:lnTo>
                    <a:pt x="4120" y="455"/>
                  </a:lnTo>
                  <a:lnTo>
                    <a:pt x="121" y="455"/>
                  </a:lnTo>
                  <a:lnTo>
                    <a:pt x="121" y="121"/>
                  </a:lnTo>
                  <a:close/>
                  <a:moveTo>
                    <a:pt x="66" y="1"/>
                  </a:moveTo>
                  <a:cubicBezTo>
                    <a:pt x="29" y="1"/>
                    <a:pt x="1" y="28"/>
                    <a:pt x="1" y="65"/>
                  </a:cubicBezTo>
                  <a:lnTo>
                    <a:pt x="1" y="520"/>
                  </a:lnTo>
                  <a:cubicBezTo>
                    <a:pt x="1" y="548"/>
                    <a:pt x="29" y="576"/>
                    <a:pt x="66"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4"/>
            <p:cNvSpPr/>
            <p:nvPr/>
          </p:nvSpPr>
          <p:spPr>
            <a:xfrm>
              <a:off x="7340388" y="3308122"/>
              <a:ext cx="439043" cy="375025"/>
            </a:xfrm>
            <a:custGeom>
              <a:avLst/>
              <a:gdLst/>
              <a:ahLst/>
              <a:cxnLst/>
              <a:rect l="l" t="t" r="r" b="b"/>
              <a:pathLst>
                <a:path w="7441" h="6356" extrusionOk="0">
                  <a:moveTo>
                    <a:pt x="298" y="1"/>
                  </a:moveTo>
                  <a:cubicBezTo>
                    <a:pt x="140" y="1"/>
                    <a:pt x="1" y="131"/>
                    <a:pt x="1" y="298"/>
                  </a:cubicBezTo>
                  <a:lnTo>
                    <a:pt x="1" y="6058"/>
                  </a:lnTo>
                  <a:cubicBezTo>
                    <a:pt x="1" y="6225"/>
                    <a:pt x="140" y="6355"/>
                    <a:pt x="298" y="6355"/>
                  </a:cubicBezTo>
                  <a:lnTo>
                    <a:pt x="7144" y="6355"/>
                  </a:lnTo>
                  <a:cubicBezTo>
                    <a:pt x="7301" y="6355"/>
                    <a:pt x="7441" y="6225"/>
                    <a:pt x="7441" y="6058"/>
                  </a:cubicBezTo>
                  <a:lnTo>
                    <a:pt x="7441" y="298"/>
                  </a:lnTo>
                  <a:cubicBezTo>
                    <a:pt x="7441" y="131"/>
                    <a:pt x="7301" y="1"/>
                    <a:pt x="7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4"/>
            <p:cNvSpPr/>
            <p:nvPr/>
          </p:nvSpPr>
          <p:spPr>
            <a:xfrm>
              <a:off x="7369418" y="3278562"/>
              <a:ext cx="439043" cy="375025"/>
            </a:xfrm>
            <a:custGeom>
              <a:avLst/>
              <a:gdLst/>
              <a:ahLst/>
              <a:cxnLst/>
              <a:rect l="l" t="t" r="r" b="b"/>
              <a:pathLst>
                <a:path w="7441" h="6356" extrusionOk="0">
                  <a:moveTo>
                    <a:pt x="353" y="1"/>
                  </a:moveTo>
                  <a:cubicBezTo>
                    <a:pt x="158" y="1"/>
                    <a:pt x="0" y="159"/>
                    <a:pt x="0" y="344"/>
                  </a:cubicBezTo>
                  <a:lnTo>
                    <a:pt x="0" y="6012"/>
                  </a:lnTo>
                  <a:cubicBezTo>
                    <a:pt x="0" y="6198"/>
                    <a:pt x="158" y="6355"/>
                    <a:pt x="353" y="6355"/>
                  </a:cubicBezTo>
                  <a:lnTo>
                    <a:pt x="7088" y="6355"/>
                  </a:lnTo>
                  <a:cubicBezTo>
                    <a:pt x="7283" y="6355"/>
                    <a:pt x="7440" y="6198"/>
                    <a:pt x="7440" y="6012"/>
                  </a:cubicBezTo>
                  <a:lnTo>
                    <a:pt x="7440" y="344"/>
                  </a:lnTo>
                  <a:cubicBezTo>
                    <a:pt x="7440"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4"/>
            <p:cNvSpPr/>
            <p:nvPr/>
          </p:nvSpPr>
          <p:spPr>
            <a:xfrm>
              <a:off x="7366113" y="3274727"/>
              <a:ext cx="445593" cy="382695"/>
            </a:xfrm>
            <a:custGeom>
              <a:avLst/>
              <a:gdLst/>
              <a:ahLst/>
              <a:cxnLst/>
              <a:rect l="l" t="t" r="r" b="b"/>
              <a:pathLst>
                <a:path w="7552" h="6486" extrusionOk="0">
                  <a:moveTo>
                    <a:pt x="7144" y="121"/>
                  </a:moveTo>
                  <a:cubicBezTo>
                    <a:pt x="7301" y="121"/>
                    <a:pt x="7431" y="251"/>
                    <a:pt x="7431" y="409"/>
                  </a:cubicBezTo>
                  <a:lnTo>
                    <a:pt x="7431" y="6077"/>
                  </a:lnTo>
                  <a:cubicBezTo>
                    <a:pt x="7431" y="6235"/>
                    <a:pt x="7301" y="6365"/>
                    <a:pt x="7144" y="6365"/>
                  </a:cubicBezTo>
                  <a:lnTo>
                    <a:pt x="409" y="6365"/>
                  </a:lnTo>
                  <a:cubicBezTo>
                    <a:pt x="251" y="6365"/>
                    <a:pt x="121" y="6235"/>
                    <a:pt x="121" y="6077"/>
                  </a:cubicBezTo>
                  <a:lnTo>
                    <a:pt x="121" y="409"/>
                  </a:lnTo>
                  <a:cubicBezTo>
                    <a:pt x="121" y="251"/>
                    <a:pt x="251" y="121"/>
                    <a:pt x="409" y="121"/>
                  </a:cubicBezTo>
                  <a:close/>
                  <a:moveTo>
                    <a:pt x="409" y="1"/>
                  </a:moveTo>
                  <a:cubicBezTo>
                    <a:pt x="186" y="1"/>
                    <a:pt x="1" y="186"/>
                    <a:pt x="1" y="409"/>
                  </a:cubicBezTo>
                  <a:lnTo>
                    <a:pt x="1" y="6077"/>
                  </a:lnTo>
                  <a:cubicBezTo>
                    <a:pt x="1" y="6300"/>
                    <a:pt x="186" y="6485"/>
                    <a:pt x="409" y="6485"/>
                  </a:cubicBezTo>
                  <a:lnTo>
                    <a:pt x="7144" y="6485"/>
                  </a:lnTo>
                  <a:cubicBezTo>
                    <a:pt x="7366" y="6485"/>
                    <a:pt x="7552" y="6300"/>
                    <a:pt x="7552" y="6077"/>
                  </a:cubicBezTo>
                  <a:lnTo>
                    <a:pt x="7552" y="409"/>
                  </a:lnTo>
                  <a:cubicBezTo>
                    <a:pt x="7552" y="186"/>
                    <a:pt x="7366" y="1"/>
                    <a:pt x="7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4"/>
            <p:cNvSpPr/>
            <p:nvPr/>
          </p:nvSpPr>
          <p:spPr>
            <a:xfrm>
              <a:off x="7437271" y="3476164"/>
              <a:ext cx="302746" cy="40594"/>
            </a:xfrm>
            <a:custGeom>
              <a:avLst/>
              <a:gdLst/>
              <a:ahLst/>
              <a:cxnLst/>
              <a:rect l="l" t="t" r="r" b="b"/>
              <a:pathLst>
                <a:path w="5131" h="688" extrusionOk="0">
                  <a:moveTo>
                    <a:pt x="316" y="1"/>
                  </a:moveTo>
                  <a:cubicBezTo>
                    <a:pt x="140" y="1"/>
                    <a:pt x="1" y="140"/>
                    <a:pt x="1" y="325"/>
                  </a:cubicBezTo>
                  <a:lnTo>
                    <a:pt x="1" y="362"/>
                  </a:lnTo>
                  <a:cubicBezTo>
                    <a:pt x="1" y="539"/>
                    <a:pt x="140" y="687"/>
                    <a:pt x="316" y="687"/>
                  </a:cubicBezTo>
                  <a:lnTo>
                    <a:pt x="4806" y="687"/>
                  </a:lnTo>
                  <a:cubicBezTo>
                    <a:pt x="4982" y="687"/>
                    <a:pt x="5131" y="539"/>
                    <a:pt x="5131" y="362"/>
                  </a:cubicBezTo>
                  <a:lnTo>
                    <a:pt x="5131" y="325"/>
                  </a:lnTo>
                  <a:cubicBezTo>
                    <a:pt x="5131" y="140"/>
                    <a:pt x="498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4"/>
            <p:cNvSpPr/>
            <p:nvPr/>
          </p:nvSpPr>
          <p:spPr>
            <a:xfrm>
              <a:off x="7433436" y="3472919"/>
              <a:ext cx="309885" cy="47085"/>
            </a:xfrm>
            <a:custGeom>
              <a:avLst/>
              <a:gdLst/>
              <a:ahLst/>
              <a:cxnLst/>
              <a:rect l="l" t="t" r="r" b="b"/>
              <a:pathLst>
                <a:path w="5252" h="798" extrusionOk="0">
                  <a:moveTo>
                    <a:pt x="4871" y="111"/>
                  </a:moveTo>
                  <a:cubicBezTo>
                    <a:pt x="5019" y="111"/>
                    <a:pt x="5131" y="232"/>
                    <a:pt x="5131" y="380"/>
                  </a:cubicBezTo>
                  <a:lnTo>
                    <a:pt x="5131" y="417"/>
                  </a:lnTo>
                  <a:cubicBezTo>
                    <a:pt x="5131" y="566"/>
                    <a:pt x="5019" y="677"/>
                    <a:pt x="4871" y="677"/>
                  </a:cubicBezTo>
                  <a:lnTo>
                    <a:pt x="381" y="677"/>
                  </a:lnTo>
                  <a:cubicBezTo>
                    <a:pt x="242" y="677"/>
                    <a:pt x="121" y="566"/>
                    <a:pt x="121" y="417"/>
                  </a:cubicBezTo>
                  <a:lnTo>
                    <a:pt x="121" y="380"/>
                  </a:lnTo>
                  <a:cubicBezTo>
                    <a:pt x="121" y="232"/>
                    <a:pt x="242" y="111"/>
                    <a:pt x="381" y="111"/>
                  </a:cubicBezTo>
                  <a:close/>
                  <a:moveTo>
                    <a:pt x="381" y="0"/>
                  </a:moveTo>
                  <a:cubicBezTo>
                    <a:pt x="177" y="0"/>
                    <a:pt x="1" y="167"/>
                    <a:pt x="1" y="380"/>
                  </a:cubicBezTo>
                  <a:lnTo>
                    <a:pt x="1" y="417"/>
                  </a:lnTo>
                  <a:cubicBezTo>
                    <a:pt x="1" y="631"/>
                    <a:pt x="177" y="798"/>
                    <a:pt x="381" y="798"/>
                  </a:cubicBezTo>
                  <a:lnTo>
                    <a:pt x="4871" y="798"/>
                  </a:lnTo>
                  <a:cubicBezTo>
                    <a:pt x="5084" y="798"/>
                    <a:pt x="5251" y="631"/>
                    <a:pt x="5251" y="417"/>
                  </a:cubicBezTo>
                  <a:lnTo>
                    <a:pt x="5251" y="380"/>
                  </a:lnTo>
                  <a:cubicBezTo>
                    <a:pt x="5251" y="167"/>
                    <a:pt x="5084" y="0"/>
                    <a:pt x="4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4"/>
            <p:cNvSpPr/>
            <p:nvPr/>
          </p:nvSpPr>
          <p:spPr>
            <a:xfrm>
              <a:off x="7470136" y="3487138"/>
              <a:ext cx="234833" cy="16993"/>
            </a:xfrm>
            <a:custGeom>
              <a:avLst/>
              <a:gdLst/>
              <a:ahLst/>
              <a:cxnLst/>
              <a:rect l="l" t="t" r="r" b="b"/>
              <a:pathLst>
                <a:path w="3980" h="288" extrusionOk="0">
                  <a:moveTo>
                    <a:pt x="3850" y="56"/>
                  </a:moveTo>
                  <a:cubicBezTo>
                    <a:pt x="3887" y="56"/>
                    <a:pt x="3924" y="93"/>
                    <a:pt x="3924" y="130"/>
                  </a:cubicBezTo>
                  <a:lnTo>
                    <a:pt x="3924" y="149"/>
                  </a:lnTo>
                  <a:cubicBezTo>
                    <a:pt x="3924" y="195"/>
                    <a:pt x="3887" y="223"/>
                    <a:pt x="3850" y="223"/>
                  </a:cubicBezTo>
                  <a:lnTo>
                    <a:pt x="139" y="223"/>
                  </a:lnTo>
                  <a:cubicBezTo>
                    <a:pt x="93" y="223"/>
                    <a:pt x="56" y="195"/>
                    <a:pt x="56" y="149"/>
                  </a:cubicBezTo>
                  <a:lnTo>
                    <a:pt x="56" y="130"/>
                  </a:lnTo>
                  <a:cubicBezTo>
                    <a:pt x="56" y="93"/>
                    <a:pt x="93" y="56"/>
                    <a:pt x="139" y="56"/>
                  </a:cubicBezTo>
                  <a:close/>
                  <a:moveTo>
                    <a:pt x="130" y="0"/>
                  </a:moveTo>
                  <a:cubicBezTo>
                    <a:pt x="56" y="0"/>
                    <a:pt x="0" y="56"/>
                    <a:pt x="0" y="139"/>
                  </a:cubicBezTo>
                  <a:lnTo>
                    <a:pt x="0" y="149"/>
                  </a:lnTo>
                  <a:cubicBezTo>
                    <a:pt x="0" y="223"/>
                    <a:pt x="56" y="288"/>
                    <a:pt x="130" y="288"/>
                  </a:cubicBezTo>
                  <a:lnTo>
                    <a:pt x="3841" y="288"/>
                  </a:lnTo>
                  <a:cubicBezTo>
                    <a:pt x="3924" y="288"/>
                    <a:pt x="3980" y="223"/>
                    <a:pt x="3980" y="149"/>
                  </a:cubicBezTo>
                  <a:lnTo>
                    <a:pt x="3980" y="139"/>
                  </a:lnTo>
                  <a:cubicBezTo>
                    <a:pt x="3980" y="56"/>
                    <a:pt x="3924"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4"/>
            <p:cNvSpPr/>
            <p:nvPr/>
          </p:nvSpPr>
          <p:spPr>
            <a:xfrm>
              <a:off x="7489253" y="3539120"/>
              <a:ext cx="198251" cy="23601"/>
            </a:xfrm>
            <a:custGeom>
              <a:avLst/>
              <a:gdLst/>
              <a:ahLst/>
              <a:cxnLst/>
              <a:rect l="l" t="t" r="r" b="b"/>
              <a:pathLst>
                <a:path w="3360" h="400" extrusionOk="0">
                  <a:moveTo>
                    <a:pt x="205" y="0"/>
                  </a:moveTo>
                  <a:cubicBezTo>
                    <a:pt x="94" y="0"/>
                    <a:pt x="1" y="93"/>
                    <a:pt x="1" y="205"/>
                  </a:cubicBezTo>
                  <a:cubicBezTo>
                    <a:pt x="1" y="316"/>
                    <a:pt x="94" y="399"/>
                    <a:pt x="205" y="399"/>
                  </a:cubicBezTo>
                  <a:lnTo>
                    <a:pt x="3155"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4"/>
            <p:cNvSpPr/>
            <p:nvPr/>
          </p:nvSpPr>
          <p:spPr>
            <a:xfrm>
              <a:off x="7486008" y="3535816"/>
              <a:ext cx="204741" cy="30741"/>
            </a:xfrm>
            <a:custGeom>
              <a:avLst/>
              <a:gdLst/>
              <a:ahLst/>
              <a:cxnLst/>
              <a:rect l="l" t="t" r="r" b="b"/>
              <a:pathLst>
                <a:path w="3470" h="521" extrusionOk="0">
                  <a:moveTo>
                    <a:pt x="3210" y="121"/>
                  </a:moveTo>
                  <a:cubicBezTo>
                    <a:pt x="3294" y="121"/>
                    <a:pt x="3358" y="177"/>
                    <a:pt x="3358" y="261"/>
                  </a:cubicBezTo>
                  <a:cubicBezTo>
                    <a:pt x="3358" y="335"/>
                    <a:pt x="3294" y="400"/>
                    <a:pt x="3210" y="400"/>
                  </a:cubicBezTo>
                  <a:lnTo>
                    <a:pt x="260" y="400"/>
                  </a:lnTo>
                  <a:cubicBezTo>
                    <a:pt x="177" y="400"/>
                    <a:pt x="121" y="335"/>
                    <a:pt x="121" y="261"/>
                  </a:cubicBezTo>
                  <a:cubicBezTo>
                    <a:pt x="121" y="177"/>
                    <a:pt x="177" y="121"/>
                    <a:pt x="260" y="121"/>
                  </a:cubicBezTo>
                  <a:close/>
                  <a:moveTo>
                    <a:pt x="260" y="1"/>
                  </a:moveTo>
                  <a:cubicBezTo>
                    <a:pt x="121" y="1"/>
                    <a:pt x="0" y="112"/>
                    <a:pt x="0" y="261"/>
                  </a:cubicBezTo>
                  <a:cubicBezTo>
                    <a:pt x="0" y="400"/>
                    <a:pt x="112" y="520"/>
                    <a:pt x="260" y="520"/>
                  </a:cubicBezTo>
                  <a:lnTo>
                    <a:pt x="3210" y="520"/>
                  </a:lnTo>
                  <a:cubicBezTo>
                    <a:pt x="3358" y="520"/>
                    <a:pt x="3470" y="400"/>
                    <a:pt x="3470" y="261"/>
                  </a:cubicBezTo>
                  <a:cubicBezTo>
                    <a:pt x="3470" y="112"/>
                    <a:pt x="3358" y="1"/>
                    <a:pt x="3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4"/>
            <p:cNvSpPr/>
            <p:nvPr/>
          </p:nvSpPr>
          <p:spPr>
            <a:xfrm>
              <a:off x="7529257" y="3545139"/>
              <a:ext cx="11506" cy="11565"/>
            </a:xfrm>
            <a:custGeom>
              <a:avLst/>
              <a:gdLst/>
              <a:ahLst/>
              <a:cxnLst/>
              <a:rect l="l" t="t" r="r" b="b"/>
              <a:pathLst>
                <a:path w="195" h="196" extrusionOk="0">
                  <a:moveTo>
                    <a:pt x="102" y="65"/>
                  </a:moveTo>
                  <a:cubicBezTo>
                    <a:pt x="121" y="65"/>
                    <a:pt x="139" y="84"/>
                    <a:pt x="139" y="103"/>
                  </a:cubicBezTo>
                  <a:cubicBezTo>
                    <a:pt x="139" y="121"/>
                    <a:pt x="121" y="140"/>
                    <a:pt x="102" y="140"/>
                  </a:cubicBezTo>
                  <a:cubicBezTo>
                    <a:pt x="74" y="140"/>
                    <a:pt x="56" y="121"/>
                    <a:pt x="56" y="103"/>
                  </a:cubicBezTo>
                  <a:cubicBezTo>
                    <a:pt x="56" y="84"/>
                    <a:pt x="74" y="65"/>
                    <a:pt x="102" y="65"/>
                  </a:cubicBezTo>
                  <a:close/>
                  <a:moveTo>
                    <a:pt x="102" y="1"/>
                  </a:moveTo>
                  <a:cubicBezTo>
                    <a:pt x="47" y="1"/>
                    <a:pt x="0" y="47"/>
                    <a:pt x="0" y="103"/>
                  </a:cubicBezTo>
                  <a:cubicBezTo>
                    <a:pt x="0" y="158"/>
                    <a:pt x="47" y="195"/>
                    <a:pt x="102" y="195"/>
                  </a:cubicBezTo>
                  <a:cubicBezTo>
                    <a:pt x="149" y="195"/>
                    <a:pt x="195" y="158"/>
                    <a:pt x="195" y="103"/>
                  </a:cubicBezTo>
                  <a:cubicBezTo>
                    <a:pt x="195" y="47"/>
                    <a:pt x="149"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4"/>
            <p:cNvSpPr/>
            <p:nvPr/>
          </p:nvSpPr>
          <p:spPr>
            <a:xfrm>
              <a:off x="7551148" y="3545139"/>
              <a:ext cx="11565" cy="11565"/>
            </a:xfrm>
            <a:custGeom>
              <a:avLst/>
              <a:gdLst/>
              <a:ahLst/>
              <a:cxnLst/>
              <a:rect l="l" t="t" r="r" b="b"/>
              <a:pathLst>
                <a:path w="196" h="196" extrusionOk="0">
                  <a:moveTo>
                    <a:pt x="102" y="65"/>
                  </a:moveTo>
                  <a:cubicBezTo>
                    <a:pt x="121" y="65"/>
                    <a:pt x="139" y="84"/>
                    <a:pt x="139" y="103"/>
                  </a:cubicBezTo>
                  <a:cubicBezTo>
                    <a:pt x="139" y="121"/>
                    <a:pt x="121" y="140"/>
                    <a:pt x="102" y="140"/>
                  </a:cubicBezTo>
                  <a:cubicBezTo>
                    <a:pt x="74" y="140"/>
                    <a:pt x="56" y="121"/>
                    <a:pt x="56" y="103"/>
                  </a:cubicBezTo>
                  <a:cubicBezTo>
                    <a:pt x="56" y="84"/>
                    <a:pt x="74" y="65"/>
                    <a:pt x="102" y="65"/>
                  </a:cubicBezTo>
                  <a:close/>
                  <a:moveTo>
                    <a:pt x="102" y="1"/>
                  </a:moveTo>
                  <a:cubicBezTo>
                    <a:pt x="47" y="1"/>
                    <a:pt x="0" y="47"/>
                    <a:pt x="0" y="103"/>
                  </a:cubicBezTo>
                  <a:cubicBezTo>
                    <a:pt x="0" y="158"/>
                    <a:pt x="47" y="195"/>
                    <a:pt x="102" y="195"/>
                  </a:cubicBezTo>
                  <a:cubicBezTo>
                    <a:pt x="149" y="195"/>
                    <a:pt x="195" y="158"/>
                    <a:pt x="195" y="103"/>
                  </a:cubicBezTo>
                  <a:cubicBezTo>
                    <a:pt x="195" y="47"/>
                    <a:pt x="149"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4"/>
            <p:cNvSpPr/>
            <p:nvPr/>
          </p:nvSpPr>
          <p:spPr>
            <a:xfrm>
              <a:off x="7571917" y="3545139"/>
              <a:ext cx="11034" cy="11565"/>
            </a:xfrm>
            <a:custGeom>
              <a:avLst/>
              <a:gdLst/>
              <a:ahLst/>
              <a:cxnLst/>
              <a:rect l="l" t="t" r="r" b="b"/>
              <a:pathLst>
                <a:path w="187" h="196" extrusionOk="0">
                  <a:moveTo>
                    <a:pt x="94" y="65"/>
                  </a:moveTo>
                  <a:cubicBezTo>
                    <a:pt x="112" y="65"/>
                    <a:pt x="131" y="84"/>
                    <a:pt x="131" y="103"/>
                  </a:cubicBezTo>
                  <a:cubicBezTo>
                    <a:pt x="131" y="121"/>
                    <a:pt x="112" y="140"/>
                    <a:pt x="94" y="140"/>
                  </a:cubicBezTo>
                  <a:cubicBezTo>
                    <a:pt x="75" y="140"/>
                    <a:pt x="56" y="121"/>
                    <a:pt x="56" y="103"/>
                  </a:cubicBezTo>
                  <a:cubicBezTo>
                    <a:pt x="56" y="84"/>
                    <a:pt x="75" y="65"/>
                    <a:pt x="94" y="65"/>
                  </a:cubicBezTo>
                  <a:close/>
                  <a:moveTo>
                    <a:pt x="94" y="1"/>
                  </a:moveTo>
                  <a:cubicBezTo>
                    <a:pt x="38" y="1"/>
                    <a:pt x="1" y="47"/>
                    <a:pt x="1" y="103"/>
                  </a:cubicBezTo>
                  <a:cubicBezTo>
                    <a:pt x="1" y="158"/>
                    <a:pt x="38" y="195"/>
                    <a:pt x="94" y="195"/>
                  </a:cubicBezTo>
                  <a:cubicBezTo>
                    <a:pt x="149" y="195"/>
                    <a:pt x="186" y="158"/>
                    <a:pt x="186" y="103"/>
                  </a:cubicBezTo>
                  <a:cubicBezTo>
                    <a:pt x="186" y="47"/>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4"/>
            <p:cNvSpPr/>
            <p:nvPr/>
          </p:nvSpPr>
          <p:spPr>
            <a:xfrm>
              <a:off x="7593807" y="3545139"/>
              <a:ext cx="11034" cy="11565"/>
            </a:xfrm>
            <a:custGeom>
              <a:avLst/>
              <a:gdLst/>
              <a:ahLst/>
              <a:cxnLst/>
              <a:rect l="l" t="t" r="r" b="b"/>
              <a:pathLst>
                <a:path w="187" h="196" extrusionOk="0">
                  <a:moveTo>
                    <a:pt x="94" y="65"/>
                  </a:moveTo>
                  <a:cubicBezTo>
                    <a:pt x="112" y="65"/>
                    <a:pt x="131" y="84"/>
                    <a:pt x="131" y="103"/>
                  </a:cubicBezTo>
                  <a:cubicBezTo>
                    <a:pt x="131" y="121"/>
                    <a:pt x="112" y="140"/>
                    <a:pt x="94" y="140"/>
                  </a:cubicBezTo>
                  <a:cubicBezTo>
                    <a:pt x="75" y="140"/>
                    <a:pt x="56" y="121"/>
                    <a:pt x="56" y="103"/>
                  </a:cubicBezTo>
                  <a:cubicBezTo>
                    <a:pt x="56" y="84"/>
                    <a:pt x="75" y="65"/>
                    <a:pt x="94" y="65"/>
                  </a:cubicBezTo>
                  <a:close/>
                  <a:moveTo>
                    <a:pt x="94" y="1"/>
                  </a:moveTo>
                  <a:cubicBezTo>
                    <a:pt x="38" y="1"/>
                    <a:pt x="1" y="47"/>
                    <a:pt x="1" y="103"/>
                  </a:cubicBezTo>
                  <a:cubicBezTo>
                    <a:pt x="1" y="158"/>
                    <a:pt x="38" y="195"/>
                    <a:pt x="94" y="195"/>
                  </a:cubicBezTo>
                  <a:cubicBezTo>
                    <a:pt x="149" y="195"/>
                    <a:pt x="186" y="158"/>
                    <a:pt x="186" y="103"/>
                  </a:cubicBezTo>
                  <a:cubicBezTo>
                    <a:pt x="186" y="47"/>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4"/>
            <p:cNvSpPr/>
            <p:nvPr/>
          </p:nvSpPr>
          <p:spPr>
            <a:xfrm>
              <a:off x="7614635" y="3545139"/>
              <a:ext cx="11565" cy="11565"/>
            </a:xfrm>
            <a:custGeom>
              <a:avLst/>
              <a:gdLst/>
              <a:ahLst/>
              <a:cxnLst/>
              <a:rect l="l" t="t" r="r" b="b"/>
              <a:pathLst>
                <a:path w="196" h="196" extrusionOk="0">
                  <a:moveTo>
                    <a:pt x="102" y="65"/>
                  </a:moveTo>
                  <a:cubicBezTo>
                    <a:pt x="121" y="65"/>
                    <a:pt x="139" y="84"/>
                    <a:pt x="139" y="103"/>
                  </a:cubicBezTo>
                  <a:cubicBezTo>
                    <a:pt x="139" y="121"/>
                    <a:pt x="121" y="140"/>
                    <a:pt x="102" y="140"/>
                  </a:cubicBezTo>
                  <a:cubicBezTo>
                    <a:pt x="84" y="140"/>
                    <a:pt x="65" y="121"/>
                    <a:pt x="65" y="103"/>
                  </a:cubicBezTo>
                  <a:cubicBezTo>
                    <a:pt x="65" y="84"/>
                    <a:pt x="75" y="65"/>
                    <a:pt x="102" y="65"/>
                  </a:cubicBezTo>
                  <a:close/>
                  <a:moveTo>
                    <a:pt x="102" y="1"/>
                  </a:moveTo>
                  <a:cubicBezTo>
                    <a:pt x="47" y="1"/>
                    <a:pt x="0" y="47"/>
                    <a:pt x="0" y="103"/>
                  </a:cubicBezTo>
                  <a:cubicBezTo>
                    <a:pt x="0" y="158"/>
                    <a:pt x="47"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4"/>
            <p:cNvSpPr/>
            <p:nvPr/>
          </p:nvSpPr>
          <p:spPr>
            <a:xfrm>
              <a:off x="7636525" y="3545139"/>
              <a:ext cx="11565" cy="11565"/>
            </a:xfrm>
            <a:custGeom>
              <a:avLst/>
              <a:gdLst/>
              <a:ahLst/>
              <a:cxnLst/>
              <a:rect l="l" t="t" r="r" b="b"/>
              <a:pathLst>
                <a:path w="196" h="196" extrusionOk="0">
                  <a:moveTo>
                    <a:pt x="102" y="65"/>
                  </a:moveTo>
                  <a:cubicBezTo>
                    <a:pt x="121" y="65"/>
                    <a:pt x="140" y="84"/>
                    <a:pt x="140" y="103"/>
                  </a:cubicBezTo>
                  <a:cubicBezTo>
                    <a:pt x="140" y="121"/>
                    <a:pt x="121" y="140"/>
                    <a:pt x="102" y="140"/>
                  </a:cubicBezTo>
                  <a:cubicBezTo>
                    <a:pt x="84" y="140"/>
                    <a:pt x="65" y="121"/>
                    <a:pt x="65" y="103"/>
                  </a:cubicBezTo>
                  <a:cubicBezTo>
                    <a:pt x="65" y="84"/>
                    <a:pt x="84" y="65"/>
                    <a:pt x="102" y="65"/>
                  </a:cubicBezTo>
                  <a:close/>
                  <a:moveTo>
                    <a:pt x="102" y="1"/>
                  </a:moveTo>
                  <a:cubicBezTo>
                    <a:pt x="47" y="1"/>
                    <a:pt x="0" y="47"/>
                    <a:pt x="0" y="103"/>
                  </a:cubicBezTo>
                  <a:cubicBezTo>
                    <a:pt x="0" y="158"/>
                    <a:pt x="47"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4"/>
            <p:cNvSpPr/>
            <p:nvPr/>
          </p:nvSpPr>
          <p:spPr>
            <a:xfrm>
              <a:off x="7524832" y="3322342"/>
              <a:ext cx="127093" cy="127093"/>
            </a:xfrm>
            <a:custGeom>
              <a:avLst/>
              <a:gdLst/>
              <a:ahLst/>
              <a:cxnLst/>
              <a:rect l="l" t="t" r="r" b="b"/>
              <a:pathLst>
                <a:path w="2154" h="2154" extrusionOk="0">
                  <a:moveTo>
                    <a:pt x="1077" y="1"/>
                  </a:moveTo>
                  <a:cubicBezTo>
                    <a:pt x="483" y="1"/>
                    <a:pt x="1" y="483"/>
                    <a:pt x="1" y="1077"/>
                  </a:cubicBezTo>
                  <a:cubicBezTo>
                    <a:pt x="1" y="1671"/>
                    <a:pt x="483" y="2153"/>
                    <a:pt x="1077" y="2153"/>
                  </a:cubicBezTo>
                  <a:cubicBezTo>
                    <a:pt x="1671" y="2153"/>
                    <a:pt x="2153" y="1671"/>
                    <a:pt x="2153" y="1077"/>
                  </a:cubicBezTo>
                  <a:cubicBezTo>
                    <a:pt x="2153" y="483"/>
                    <a:pt x="1671"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4"/>
            <p:cNvSpPr/>
            <p:nvPr/>
          </p:nvSpPr>
          <p:spPr>
            <a:xfrm>
              <a:off x="7521587" y="3319097"/>
              <a:ext cx="133583" cy="133583"/>
            </a:xfrm>
            <a:custGeom>
              <a:avLst/>
              <a:gdLst/>
              <a:ahLst/>
              <a:cxnLst/>
              <a:rect l="l" t="t" r="r" b="b"/>
              <a:pathLst>
                <a:path w="2264" h="2264" extrusionOk="0">
                  <a:moveTo>
                    <a:pt x="1132" y="112"/>
                  </a:moveTo>
                  <a:cubicBezTo>
                    <a:pt x="1698" y="112"/>
                    <a:pt x="2152" y="575"/>
                    <a:pt x="2152" y="1132"/>
                  </a:cubicBezTo>
                  <a:cubicBezTo>
                    <a:pt x="2152" y="1689"/>
                    <a:pt x="1698" y="2152"/>
                    <a:pt x="1132" y="2152"/>
                  </a:cubicBezTo>
                  <a:cubicBezTo>
                    <a:pt x="575" y="2152"/>
                    <a:pt x="121" y="1689"/>
                    <a:pt x="121" y="1132"/>
                  </a:cubicBezTo>
                  <a:cubicBezTo>
                    <a:pt x="121" y="575"/>
                    <a:pt x="575" y="112"/>
                    <a:pt x="1132" y="112"/>
                  </a:cubicBezTo>
                  <a:close/>
                  <a:moveTo>
                    <a:pt x="1132" y="0"/>
                  </a:moveTo>
                  <a:cubicBezTo>
                    <a:pt x="511" y="0"/>
                    <a:pt x="0" y="510"/>
                    <a:pt x="0" y="1132"/>
                  </a:cubicBezTo>
                  <a:cubicBezTo>
                    <a:pt x="0" y="1754"/>
                    <a:pt x="511" y="2264"/>
                    <a:pt x="1132" y="2264"/>
                  </a:cubicBezTo>
                  <a:cubicBezTo>
                    <a:pt x="1763" y="2264"/>
                    <a:pt x="2264" y="1754"/>
                    <a:pt x="2264" y="1132"/>
                  </a:cubicBezTo>
                  <a:cubicBezTo>
                    <a:pt x="2264" y="510"/>
                    <a:pt x="1763"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4"/>
            <p:cNvSpPr/>
            <p:nvPr/>
          </p:nvSpPr>
          <p:spPr>
            <a:xfrm>
              <a:off x="7560411" y="3389665"/>
              <a:ext cx="56466" cy="28558"/>
            </a:xfrm>
            <a:custGeom>
              <a:avLst/>
              <a:gdLst/>
              <a:ahLst/>
              <a:cxnLst/>
              <a:rect l="l" t="t" r="r" b="b"/>
              <a:pathLst>
                <a:path w="957" h="484" extrusionOk="0">
                  <a:moveTo>
                    <a:pt x="474" y="1"/>
                  </a:moveTo>
                  <a:cubicBezTo>
                    <a:pt x="214" y="1"/>
                    <a:pt x="1" y="214"/>
                    <a:pt x="1"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4"/>
            <p:cNvSpPr/>
            <p:nvPr/>
          </p:nvSpPr>
          <p:spPr>
            <a:xfrm>
              <a:off x="7556576" y="3386420"/>
              <a:ext cx="63606" cy="35107"/>
            </a:xfrm>
            <a:custGeom>
              <a:avLst/>
              <a:gdLst/>
              <a:ahLst/>
              <a:cxnLst/>
              <a:rect l="l" t="t" r="r" b="b"/>
              <a:pathLst>
                <a:path w="1078" h="595" extrusionOk="0">
                  <a:moveTo>
                    <a:pt x="539" y="112"/>
                  </a:moveTo>
                  <a:cubicBezTo>
                    <a:pt x="752" y="112"/>
                    <a:pt x="929" y="269"/>
                    <a:pt x="956" y="473"/>
                  </a:cubicBezTo>
                  <a:lnTo>
                    <a:pt x="122" y="473"/>
                  </a:lnTo>
                  <a:cubicBezTo>
                    <a:pt x="149" y="269"/>
                    <a:pt x="326" y="112"/>
                    <a:pt x="539" y="112"/>
                  </a:cubicBezTo>
                  <a:close/>
                  <a:moveTo>
                    <a:pt x="539" y="0"/>
                  </a:moveTo>
                  <a:cubicBezTo>
                    <a:pt x="242" y="0"/>
                    <a:pt x="1" y="241"/>
                    <a:pt x="1" y="538"/>
                  </a:cubicBezTo>
                  <a:cubicBezTo>
                    <a:pt x="1" y="594"/>
                    <a:pt x="1" y="594"/>
                    <a:pt x="233" y="594"/>
                  </a:cubicBezTo>
                  <a:lnTo>
                    <a:pt x="585" y="594"/>
                  </a:lnTo>
                  <a:cubicBezTo>
                    <a:pt x="1077" y="594"/>
                    <a:pt x="1077" y="594"/>
                    <a:pt x="1077" y="538"/>
                  </a:cubicBezTo>
                  <a:cubicBezTo>
                    <a:pt x="1077" y="241"/>
                    <a:pt x="836"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4"/>
            <p:cNvSpPr/>
            <p:nvPr/>
          </p:nvSpPr>
          <p:spPr>
            <a:xfrm>
              <a:off x="7572507" y="3353555"/>
              <a:ext cx="32334" cy="32393"/>
            </a:xfrm>
            <a:custGeom>
              <a:avLst/>
              <a:gdLst/>
              <a:ahLst/>
              <a:cxnLst/>
              <a:rect l="l" t="t" r="r" b="b"/>
              <a:pathLst>
                <a:path w="548" h="549" extrusionOk="0">
                  <a:moveTo>
                    <a:pt x="269" y="1"/>
                  </a:moveTo>
                  <a:cubicBezTo>
                    <a:pt x="121" y="1"/>
                    <a:pt x="0" y="131"/>
                    <a:pt x="0" y="279"/>
                  </a:cubicBezTo>
                  <a:cubicBezTo>
                    <a:pt x="0" y="427"/>
                    <a:pt x="121" y="548"/>
                    <a:pt x="269" y="548"/>
                  </a:cubicBezTo>
                  <a:cubicBezTo>
                    <a:pt x="427" y="548"/>
                    <a:pt x="547" y="427"/>
                    <a:pt x="547" y="279"/>
                  </a:cubicBezTo>
                  <a:cubicBezTo>
                    <a:pt x="547" y="131"/>
                    <a:pt x="427" y="1"/>
                    <a:pt x="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4"/>
            <p:cNvSpPr/>
            <p:nvPr/>
          </p:nvSpPr>
          <p:spPr>
            <a:xfrm>
              <a:off x="7569203" y="3350310"/>
              <a:ext cx="38883" cy="38883"/>
            </a:xfrm>
            <a:custGeom>
              <a:avLst/>
              <a:gdLst/>
              <a:ahLst/>
              <a:cxnLst/>
              <a:rect l="l" t="t" r="r" b="b"/>
              <a:pathLst>
                <a:path w="659" h="659" extrusionOk="0">
                  <a:moveTo>
                    <a:pt x="325" y="121"/>
                  </a:moveTo>
                  <a:cubicBezTo>
                    <a:pt x="446" y="121"/>
                    <a:pt x="538" y="213"/>
                    <a:pt x="538" y="334"/>
                  </a:cubicBezTo>
                  <a:cubicBezTo>
                    <a:pt x="538" y="445"/>
                    <a:pt x="446" y="547"/>
                    <a:pt x="325" y="547"/>
                  </a:cubicBezTo>
                  <a:cubicBezTo>
                    <a:pt x="214" y="547"/>
                    <a:pt x="112" y="445"/>
                    <a:pt x="112" y="334"/>
                  </a:cubicBezTo>
                  <a:cubicBezTo>
                    <a:pt x="112" y="213"/>
                    <a:pt x="214" y="121"/>
                    <a:pt x="325" y="121"/>
                  </a:cubicBezTo>
                  <a:close/>
                  <a:moveTo>
                    <a:pt x="325" y="0"/>
                  </a:moveTo>
                  <a:cubicBezTo>
                    <a:pt x="149" y="0"/>
                    <a:pt x="0" y="148"/>
                    <a:pt x="0" y="334"/>
                  </a:cubicBezTo>
                  <a:cubicBezTo>
                    <a:pt x="0" y="510"/>
                    <a:pt x="149" y="659"/>
                    <a:pt x="325" y="659"/>
                  </a:cubicBezTo>
                  <a:cubicBezTo>
                    <a:pt x="511" y="659"/>
                    <a:pt x="659" y="510"/>
                    <a:pt x="659" y="334"/>
                  </a:cubicBezTo>
                  <a:cubicBezTo>
                    <a:pt x="659" y="148"/>
                    <a:pt x="511"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4"/>
            <p:cNvSpPr/>
            <p:nvPr/>
          </p:nvSpPr>
          <p:spPr>
            <a:xfrm>
              <a:off x="7541825" y="3581839"/>
              <a:ext cx="93638" cy="29030"/>
            </a:xfrm>
            <a:custGeom>
              <a:avLst/>
              <a:gdLst/>
              <a:ahLst/>
              <a:cxnLst/>
              <a:rect l="l" t="t" r="r" b="b"/>
              <a:pathLst>
                <a:path w="1587" h="492" extrusionOk="0">
                  <a:moveTo>
                    <a:pt x="242" y="0"/>
                  </a:moveTo>
                  <a:cubicBezTo>
                    <a:pt x="112" y="0"/>
                    <a:pt x="1" y="111"/>
                    <a:pt x="1" y="251"/>
                  </a:cubicBezTo>
                  <a:cubicBezTo>
                    <a:pt x="1" y="380"/>
                    <a:pt x="112" y="492"/>
                    <a:pt x="242" y="492"/>
                  </a:cubicBezTo>
                  <a:lnTo>
                    <a:pt x="1336" y="492"/>
                  </a:lnTo>
                  <a:cubicBezTo>
                    <a:pt x="1476" y="492"/>
                    <a:pt x="1587" y="380"/>
                    <a:pt x="1587" y="251"/>
                  </a:cubicBezTo>
                  <a:cubicBezTo>
                    <a:pt x="1587" y="111"/>
                    <a:pt x="1476"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4"/>
            <p:cNvSpPr/>
            <p:nvPr/>
          </p:nvSpPr>
          <p:spPr>
            <a:xfrm>
              <a:off x="7537990" y="3578534"/>
              <a:ext cx="100778" cy="35638"/>
            </a:xfrm>
            <a:custGeom>
              <a:avLst/>
              <a:gdLst/>
              <a:ahLst/>
              <a:cxnLst/>
              <a:rect l="l" t="t" r="r" b="b"/>
              <a:pathLst>
                <a:path w="1708" h="604" extrusionOk="0">
                  <a:moveTo>
                    <a:pt x="1401" y="112"/>
                  </a:moveTo>
                  <a:cubicBezTo>
                    <a:pt x="1503" y="112"/>
                    <a:pt x="1587" y="195"/>
                    <a:pt x="1587" y="307"/>
                  </a:cubicBezTo>
                  <a:cubicBezTo>
                    <a:pt x="1587" y="409"/>
                    <a:pt x="1503" y="492"/>
                    <a:pt x="1401" y="492"/>
                  </a:cubicBezTo>
                  <a:lnTo>
                    <a:pt x="307" y="492"/>
                  </a:lnTo>
                  <a:cubicBezTo>
                    <a:pt x="205" y="492"/>
                    <a:pt x="121" y="409"/>
                    <a:pt x="121" y="307"/>
                  </a:cubicBezTo>
                  <a:cubicBezTo>
                    <a:pt x="121" y="195"/>
                    <a:pt x="205" y="112"/>
                    <a:pt x="307" y="112"/>
                  </a:cubicBezTo>
                  <a:close/>
                  <a:moveTo>
                    <a:pt x="307" y="0"/>
                  </a:moveTo>
                  <a:cubicBezTo>
                    <a:pt x="140" y="0"/>
                    <a:pt x="1" y="130"/>
                    <a:pt x="1" y="307"/>
                  </a:cubicBezTo>
                  <a:cubicBezTo>
                    <a:pt x="1" y="474"/>
                    <a:pt x="140" y="603"/>
                    <a:pt x="307"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4"/>
            <p:cNvSpPr/>
            <p:nvPr/>
          </p:nvSpPr>
          <p:spPr>
            <a:xfrm>
              <a:off x="7134585" y="1285137"/>
              <a:ext cx="959039" cy="662902"/>
            </a:xfrm>
            <a:custGeom>
              <a:avLst/>
              <a:gdLst/>
              <a:ahLst/>
              <a:cxnLst/>
              <a:rect l="l" t="t" r="r" b="b"/>
              <a:pathLst>
                <a:path w="16254" h="11235" extrusionOk="0">
                  <a:moveTo>
                    <a:pt x="427" y="0"/>
                  </a:moveTo>
                  <a:cubicBezTo>
                    <a:pt x="195" y="0"/>
                    <a:pt x="1" y="195"/>
                    <a:pt x="1" y="427"/>
                  </a:cubicBezTo>
                  <a:lnTo>
                    <a:pt x="1" y="11086"/>
                  </a:lnTo>
                  <a:cubicBezTo>
                    <a:pt x="1" y="11169"/>
                    <a:pt x="66" y="11234"/>
                    <a:pt x="149" y="11234"/>
                  </a:cubicBezTo>
                  <a:lnTo>
                    <a:pt x="16105" y="11234"/>
                  </a:lnTo>
                  <a:cubicBezTo>
                    <a:pt x="16188" y="11234"/>
                    <a:pt x="16253" y="11169"/>
                    <a:pt x="16253" y="11086"/>
                  </a:cubicBezTo>
                  <a:lnTo>
                    <a:pt x="16253" y="427"/>
                  </a:lnTo>
                  <a:cubicBezTo>
                    <a:pt x="16253" y="195"/>
                    <a:pt x="16059" y="0"/>
                    <a:pt x="158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4"/>
            <p:cNvSpPr/>
            <p:nvPr/>
          </p:nvSpPr>
          <p:spPr>
            <a:xfrm>
              <a:off x="7131340" y="1281833"/>
              <a:ext cx="965588" cy="670041"/>
            </a:xfrm>
            <a:custGeom>
              <a:avLst/>
              <a:gdLst/>
              <a:ahLst/>
              <a:cxnLst/>
              <a:rect l="l" t="t" r="r" b="b"/>
              <a:pathLst>
                <a:path w="16365" h="11356" extrusionOk="0">
                  <a:moveTo>
                    <a:pt x="15882" y="121"/>
                  </a:moveTo>
                  <a:cubicBezTo>
                    <a:pt x="16086" y="121"/>
                    <a:pt x="16243" y="279"/>
                    <a:pt x="16243" y="483"/>
                  </a:cubicBezTo>
                  <a:lnTo>
                    <a:pt x="16243" y="11142"/>
                  </a:lnTo>
                  <a:cubicBezTo>
                    <a:pt x="16243" y="11198"/>
                    <a:pt x="16206" y="11235"/>
                    <a:pt x="16160" y="11235"/>
                  </a:cubicBezTo>
                  <a:lnTo>
                    <a:pt x="204" y="11235"/>
                  </a:lnTo>
                  <a:cubicBezTo>
                    <a:pt x="158" y="11235"/>
                    <a:pt x="111" y="11198"/>
                    <a:pt x="111" y="11142"/>
                  </a:cubicBezTo>
                  <a:lnTo>
                    <a:pt x="111" y="483"/>
                  </a:lnTo>
                  <a:cubicBezTo>
                    <a:pt x="111" y="279"/>
                    <a:pt x="278" y="121"/>
                    <a:pt x="482" y="121"/>
                  </a:cubicBezTo>
                  <a:close/>
                  <a:moveTo>
                    <a:pt x="482" y="1"/>
                  </a:moveTo>
                  <a:cubicBezTo>
                    <a:pt x="213" y="1"/>
                    <a:pt x="0" y="214"/>
                    <a:pt x="0" y="483"/>
                  </a:cubicBezTo>
                  <a:lnTo>
                    <a:pt x="0" y="11142"/>
                  </a:lnTo>
                  <a:cubicBezTo>
                    <a:pt x="0" y="11262"/>
                    <a:pt x="93" y="11355"/>
                    <a:pt x="204" y="11355"/>
                  </a:cubicBezTo>
                  <a:lnTo>
                    <a:pt x="16160" y="11355"/>
                  </a:lnTo>
                  <a:cubicBezTo>
                    <a:pt x="16271" y="11355"/>
                    <a:pt x="16364" y="11262"/>
                    <a:pt x="16364" y="11142"/>
                  </a:cubicBezTo>
                  <a:lnTo>
                    <a:pt x="16364" y="483"/>
                  </a:lnTo>
                  <a:cubicBezTo>
                    <a:pt x="16364"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4"/>
            <p:cNvSpPr/>
            <p:nvPr/>
          </p:nvSpPr>
          <p:spPr>
            <a:xfrm>
              <a:off x="7204681" y="1349156"/>
              <a:ext cx="818847" cy="535396"/>
            </a:xfrm>
            <a:custGeom>
              <a:avLst/>
              <a:gdLst/>
              <a:ahLst/>
              <a:cxnLst/>
              <a:rect l="l" t="t" r="r" b="b"/>
              <a:pathLst>
                <a:path w="13878" h="9074" extrusionOk="0">
                  <a:moveTo>
                    <a:pt x="0" y="1"/>
                  </a:moveTo>
                  <a:lnTo>
                    <a:pt x="0" y="1847"/>
                  </a:lnTo>
                  <a:lnTo>
                    <a:pt x="0" y="7376"/>
                  </a:lnTo>
                  <a:lnTo>
                    <a:pt x="0" y="9073"/>
                  </a:lnTo>
                  <a:lnTo>
                    <a:pt x="13878" y="9073"/>
                  </a:lnTo>
                  <a:lnTo>
                    <a:pt x="13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4"/>
            <p:cNvSpPr/>
            <p:nvPr/>
          </p:nvSpPr>
          <p:spPr>
            <a:xfrm>
              <a:off x="7201376" y="1345320"/>
              <a:ext cx="825455" cy="542476"/>
            </a:xfrm>
            <a:custGeom>
              <a:avLst/>
              <a:gdLst/>
              <a:ahLst/>
              <a:cxnLst/>
              <a:rect l="l" t="t" r="r" b="b"/>
              <a:pathLst>
                <a:path w="13990" h="9194" extrusionOk="0">
                  <a:moveTo>
                    <a:pt x="56" y="1"/>
                  </a:moveTo>
                  <a:cubicBezTo>
                    <a:pt x="28" y="1"/>
                    <a:pt x="0" y="29"/>
                    <a:pt x="0" y="66"/>
                  </a:cubicBezTo>
                  <a:lnTo>
                    <a:pt x="0" y="1912"/>
                  </a:lnTo>
                  <a:cubicBezTo>
                    <a:pt x="0" y="1949"/>
                    <a:pt x="28" y="1967"/>
                    <a:pt x="56" y="1967"/>
                  </a:cubicBezTo>
                  <a:cubicBezTo>
                    <a:pt x="93" y="1967"/>
                    <a:pt x="112" y="1949"/>
                    <a:pt x="112" y="1912"/>
                  </a:cubicBezTo>
                  <a:lnTo>
                    <a:pt x="112" y="121"/>
                  </a:lnTo>
                  <a:lnTo>
                    <a:pt x="13869" y="121"/>
                  </a:lnTo>
                  <a:lnTo>
                    <a:pt x="13869" y="9083"/>
                  </a:lnTo>
                  <a:lnTo>
                    <a:pt x="112" y="9083"/>
                  </a:lnTo>
                  <a:lnTo>
                    <a:pt x="112" y="7441"/>
                  </a:lnTo>
                  <a:cubicBezTo>
                    <a:pt x="112" y="7403"/>
                    <a:pt x="93" y="7385"/>
                    <a:pt x="56" y="7385"/>
                  </a:cubicBezTo>
                  <a:cubicBezTo>
                    <a:pt x="28" y="7385"/>
                    <a:pt x="0" y="7403"/>
                    <a:pt x="0" y="7441"/>
                  </a:cubicBezTo>
                  <a:lnTo>
                    <a:pt x="0" y="9138"/>
                  </a:lnTo>
                  <a:cubicBezTo>
                    <a:pt x="0" y="9175"/>
                    <a:pt x="28" y="9194"/>
                    <a:pt x="56" y="9194"/>
                  </a:cubicBezTo>
                  <a:lnTo>
                    <a:pt x="13934" y="9194"/>
                  </a:lnTo>
                  <a:cubicBezTo>
                    <a:pt x="13962" y="9194"/>
                    <a:pt x="13990" y="9175"/>
                    <a:pt x="13990" y="9138"/>
                  </a:cubicBezTo>
                  <a:lnTo>
                    <a:pt x="13990" y="66"/>
                  </a:lnTo>
                  <a:cubicBezTo>
                    <a:pt x="13990" y="29"/>
                    <a:pt x="13962"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4"/>
            <p:cNvSpPr/>
            <p:nvPr/>
          </p:nvSpPr>
          <p:spPr>
            <a:xfrm>
              <a:off x="7201376" y="1512300"/>
              <a:ext cx="6608" cy="180668"/>
            </a:xfrm>
            <a:custGeom>
              <a:avLst/>
              <a:gdLst/>
              <a:ahLst/>
              <a:cxnLst/>
              <a:rect l="l" t="t" r="r" b="b"/>
              <a:pathLst>
                <a:path w="112" h="3062" extrusionOk="0">
                  <a:moveTo>
                    <a:pt x="56" y="0"/>
                  </a:moveTo>
                  <a:cubicBezTo>
                    <a:pt x="28" y="0"/>
                    <a:pt x="0" y="28"/>
                    <a:pt x="0" y="56"/>
                  </a:cubicBezTo>
                  <a:lnTo>
                    <a:pt x="0" y="3006"/>
                  </a:lnTo>
                  <a:cubicBezTo>
                    <a:pt x="0" y="3034"/>
                    <a:pt x="28" y="3061"/>
                    <a:pt x="56" y="3061"/>
                  </a:cubicBezTo>
                  <a:cubicBezTo>
                    <a:pt x="93" y="3061"/>
                    <a:pt x="112" y="3034"/>
                    <a:pt x="112" y="3006"/>
                  </a:cubicBezTo>
                  <a:lnTo>
                    <a:pt x="112" y="56"/>
                  </a:lnTo>
                  <a:cubicBezTo>
                    <a:pt x="112" y="28"/>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4"/>
            <p:cNvSpPr/>
            <p:nvPr/>
          </p:nvSpPr>
          <p:spPr>
            <a:xfrm>
              <a:off x="7603130" y="1307027"/>
              <a:ext cx="21949" cy="21418"/>
            </a:xfrm>
            <a:custGeom>
              <a:avLst/>
              <a:gdLst/>
              <a:ahLst/>
              <a:cxnLst/>
              <a:rect l="l" t="t" r="r" b="b"/>
              <a:pathLst>
                <a:path w="372" h="363" extrusionOk="0">
                  <a:moveTo>
                    <a:pt x="186" y="121"/>
                  </a:moveTo>
                  <a:cubicBezTo>
                    <a:pt x="223" y="121"/>
                    <a:pt x="251" y="149"/>
                    <a:pt x="251" y="186"/>
                  </a:cubicBezTo>
                  <a:cubicBezTo>
                    <a:pt x="251" y="223"/>
                    <a:pt x="223" y="251"/>
                    <a:pt x="186" y="251"/>
                  </a:cubicBezTo>
                  <a:cubicBezTo>
                    <a:pt x="149" y="251"/>
                    <a:pt x="121" y="223"/>
                    <a:pt x="121" y="186"/>
                  </a:cubicBezTo>
                  <a:cubicBezTo>
                    <a:pt x="121" y="149"/>
                    <a:pt x="149" y="121"/>
                    <a:pt x="186" y="121"/>
                  </a:cubicBezTo>
                  <a:close/>
                  <a:moveTo>
                    <a:pt x="186" y="0"/>
                  </a:moveTo>
                  <a:cubicBezTo>
                    <a:pt x="84" y="0"/>
                    <a:pt x="1" y="84"/>
                    <a:pt x="1" y="186"/>
                  </a:cubicBezTo>
                  <a:cubicBezTo>
                    <a:pt x="1" y="279"/>
                    <a:pt x="84" y="362"/>
                    <a:pt x="186" y="362"/>
                  </a:cubicBezTo>
                  <a:cubicBezTo>
                    <a:pt x="288" y="362"/>
                    <a:pt x="372" y="288"/>
                    <a:pt x="372" y="186"/>
                  </a:cubicBezTo>
                  <a:cubicBezTo>
                    <a:pt x="372" y="84"/>
                    <a:pt x="288" y="0"/>
                    <a:pt x="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4"/>
            <p:cNvSpPr/>
            <p:nvPr/>
          </p:nvSpPr>
          <p:spPr>
            <a:xfrm>
              <a:off x="6977518" y="1943023"/>
              <a:ext cx="1272641" cy="86027"/>
            </a:xfrm>
            <a:custGeom>
              <a:avLst/>
              <a:gdLst/>
              <a:ahLst/>
              <a:cxnLst/>
              <a:rect l="l" t="t" r="r" b="b"/>
              <a:pathLst>
                <a:path w="21569" h="1458" extrusionOk="0">
                  <a:moveTo>
                    <a:pt x="0" y="1"/>
                  </a:moveTo>
                  <a:lnTo>
                    <a:pt x="0" y="891"/>
                  </a:lnTo>
                  <a:cubicBezTo>
                    <a:pt x="0" y="1207"/>
                    <a:pt x="260" y="1457"/>
                    <a:pt x="575" y="1457"/>
                  </a:cubicBezTo>
                  <a:lnTo>
                    <a:pt x="21003" y="1457"/>
                  </a:lnTo>
                  <a:cubicBezTo>
                    <a:pt x="21318"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4"/>
            <p:cNvSpPr/>
            <p:nvPr/>
          </p:nvSpPr>
          <p:spPr>
            <a:xfrm>
              <a:off x="6974214" y="1939778"/>
              <a:ext cx="1279781" cy="92517"/>
            </a:xfrm>
            <a:custGeom>
              <a:avLst/>
              <a:gdLst/>
              <a:ahLst/>
              <a:cxnLst/>
              <a:rect l="l" t="t" r="r" b="b"/>
              <a:pathLst>
                <a:path w="21690" h="1568" extrusionOk="0">
                  <a:moveTo>
                    <a:pt x="21569" y="111"/>
                  </a:moveTo>
                  <a:lnTo>
                    <a:pt x="21569" y="946"/>
                  </a:lnTo>
                  <a:cubicBezTo>
                    <a:pt x="21569" y="1225"/>
                    <a:pt x="21337" y="1457"/>
                    <a:pt x="21059" y="1457"/>
                  </a:cubicBezTo>
                  <a:lnTo>
                    <a:pt x="631" y="1457"/>
                  </a:lnTo>
                  <a:cubicBezTo>
                    <a:pt x="344" y="1457"/>
                    <a:pt x="121" y="1225"/>
                    <a:pt x="121" y="946"/>
                  </a:cubicBezTo>
                  <a:lnTo>
                    <a:pt x="121" y="111"/>
                  </a:lnTo>
                  <a:close/>
                  <a:moveTo>
                    <a:pt x="56" y="0"/>
                  </a:moveTo>
                  <a:cubicBezTo>
                    <a:pt x="28" y="0"/>
                    <a:pt x="1" y="28"/>
                    <a:pt x="1" y="56"/>
                  </a:cubicBezTo>
                  <a:lnTo>
                    <a:pt x="1" y="946"/>
                  </a:lnTo>
                  <a:cubicBezTo>
                    <a:pt x="1" y="1290"/>
                    <a:pt x="279" y="1568"/>
                    <a:pt x="631" y="1568"/>
                  </a:cubicBezTo>
                  <a:lnTo>
                    <a:pt x="21059" y="1568"/>
                  </a:lnTo>
                  <a:cubicBezTo>
                    <a:pt x="21402" y="1568"/>
                    <a:pt x="21690" y="1290"/>
                    <a:pt x="21690" y="946"/>
                  </a:cubicBezTo>
                  <a:lnTo>
                    <a:pt x="21690" y="56"/>
                  </a:lnTo>
                  <a:cubicBezTo>
                    <a:pt x="21690" y="28"/>
                    <a:pt x="21662" y="0"/>
                    <a:pt x="21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4"/>
            <p:cNvSpPr/>
            <p:nvPr/>
          </p:nvSpPr>
          <p:spPr>
            <a:xfrm>
              <a:off x="6986251" y="2005449"/>
              <a:ext cx="1255176" cy="6608"/>
            </a:xfrm>
            <a:custGeom>
              <a:avLst/>
              <a:gdLst/>
              <a:ahLst/>
              <a:cxnLst/>
              <a:rect l="l" t="t" r="r" b="b"/>
              <a:pathLst>
                <a:path w="21273" h="112" extrusionOk="0">
                  <a:moveTo>
                    <a:pt x="66" y="0"/>
                  </a:moveTo>
                  <a:cubicBezTo>
                    <a:pt x="29" y="0"/>
                    <a:pt x="1" y="28"/>
                    <a:pt x="1" y="56"/>
                  </a:cubicBezTo>
                  <a:cubicBezTo>
                    <a:pt x="1" y="93"/>
                    <a:pt x="29" y="112"/>
                    <a:pt x="66" y="112"/>
                  </a:cubicBezTo>
                  <a:lnTo>
                    <a:pt x="21216" y="112"/>
                  </a:lnTo>
                  <a:cubicBezTo>
                    <a:pt x="21254" y="112"/>
                    <a:pt x="21272" y="93"/>
                    <a:pt x="21272" y="56"/>
                  </a:cubicBezTo>
                  <a:cubicBezTo>
                    <a:pt x="21272" y="28"/>
                    <a:pt x="2125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4"/>
            <p:cNvSpPr/>
            <p:nvPr/>
          </p:nvSpPr>
          <p:spPr>
            <a:xfrm>
              <a:off x="7492557" y="1948511"/>
              <a:ext cx="243093" cy="26905"/>
            </a:xfrm>
            <a:custGeom>
              <a:avLst/>
              <a:gdLst/>
              <a:ahLst/>
              <a:cxnLst/>
              <a:rect l="l" t="t" r="r" b="b"/>
              <a:pathLst>
                <a:path w="4120" h="456" extrusionOk="0">
                  <a:moveTo>
                    <a:pt x="1" y="1"/>
                  </a:moveTo>
                  <a:lnTo>
                    <a:pt x="1"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4"/>
            <p:cNvSpPr/>
            <p:nvPr/>
          </p:nvSpPr>
          <p:spPr>
            <a:xfrm>
              <a:off x="7489253" y="1945206"/>
              <a:ext cx="249702" cy="33455"/>
            </a:xfrm>
            <a:custGeom>
              <a:avLst/>
              <a:gdLst/>
              <a:ahLst/>
              <a:cxnLst/>
              <a:rect l="l" t="t" r="r" b="b"/>
              <a:pathLst>
                <a:path w="4232" h="567" extrusionOk="0">
                  <a:moveTo>
                    <a:pt x="4120" y="112"/>
                  </a:moveTo>
                  <a:lnTo>
                    <a:pt x="4120" y="455"/>
                  </a:lnTo>
                  <a:lnTo>
                    <a:pt x="112" y="455"/>
                  </a:lnTo>
                  <a:lnTo>
                    <a:pt x="112" y="112"/>
                  </a:lnTo>
                  <a:close/>
                  <a:moveTo>
                    <a:pt x="57" y="1"/>
                  </a:moveTo>
                  <a:cubicBezTo>
                    <a:pt x="29" y="1"/>
                    <a:pt x="1" y="19"/>
                    <a:pt x="1" y="57"/>
                  </a:cubicBezTo>
                  <a:lnTo>
                    <a:pt x="1" y="511"/>
                  </a:lnTo>
                  <a:cubicBezTo>
                    <a:pt x="1" y="539"/>
                    <a:pt x="29" y="567"/>
                    <a:pt x="57"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4"/>
            <p:cNvSpPr/>
            <p:nvPr/>
          </p:nvSpPr>
          <p:spPr>
            <a:xfrm>
              <a:off x="7368297" y="1450405"/>
              <a:ext cx="438512" cy="375556"/>
            </a:xfrm>
            <a:custGeom>
              <a:avLst/>
              <a:gdLst/>
              <a:ahLst/>
              <a:cxnLst/>
              <a:rect l="l" t="t" r="r" b="b"/>
              <a:pathLst>
                <a:path w="7432" h="6365" extrusionOk="0">
                  <a:moveTo>
                    <a:pt x="298" y="1"/>
                  </a:moveTo>
                  <a:cubicBezTo>
                    <a:pt x="131" y="1"/>
                    <a:pt x="1" y="140"/>
                    <a:pt x="1" y="298"/>
                  </a:cubicBezTo>
                  <a:lnTo>
                    <a:pt x="1" y="6068"/>
                  </a:lnTo>
                  <a:cubicBezTo>
                    <a:pt x="1" y="6235"/>
                    <a:pt x="131" y="6365"/>
                    <a:pt x="298" y="6365"/>
                  </a:cubicBezTo>
                  <a:lnTo>
                    <a:pt x="7135" y="6365"/>
                  </a:lnTo>
                  <a:cubicBezTo>
                    <a:pt x="7302" y="6365"/>
                    <a:pt x="7431" y="6235"/>
                    <a:pt x="7431" y="6068"/>
                  </a:cubicBezTo>
                  <a:lnTo>
                    <a:pt x="7431" y="298"/>
                  </a:lnTo>
                  <a:cubicBezTo>
                    <a:pt x="7431" y="140"/>
                    <a:pt x="7302"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4"/>
            <p:cNvSpPr/>
            <p:nvPr/>
          </p:nvSpPr>
          <p:spPr>
            <a:xfrm>
              <a:off x="7397326" y="1420844"/>
              <a:ext cx="438512" cy="375556"/>
            </a:xfrm>
            <a:custGeom>
              <a:avLst/>
              <a:gdLst/>
              <a:ahLst/>
              <a:cxnLst/>
              <a:rect l="l" t="t" r="r" b="b"/>
              <a:pathLst>
                <a:path w="7432" h="6365" extrusionOk="0">
                  <a:moveTo>
                    <a:pt x="353" y="1"/>
                  </a:moveTo>
                  <a:cubicBezTo>
                    <a:pt x="158" y="1"/>
                    <a:pt x="0" y="159"/>
                    <a:pt x="0" y="353"/>
                  </a:cubicBezTo>
                  <a:lnTo>
                    <a:pt x="0" y="6012"/>
                  </a:lnTo>
                  <a:cubicBezTo>
                    <a:pt x="0" y="6207"/>
                    <a:pt x="158" y="6365"/>
                    <a:pt x="353" y="6365"/>
                  </a:cubicBezTo>
                  <a:lnTo>
                    <a:pt x="7088" y="6365"/>
                  </a:lnTo>
                  <a:cubicBezTo>
                    <a:pt x="7273" y="6365"/>
                    <a:pt x="7431" y="6207"/>
                    <a:pt x="7431" y="6012"/>
                  </a:cubicBezTo>
                  <a:lnTo>
                    <a:pt x="7431" y="353"/>
                  </a:lnTo>
                  <a:cubicBezTo>
                    <a:pt x="7431" y="159"/>
                    <a:pt x="727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4"/>
            <p:cNvSpPr/>
            <p:nvPr/>
          </p:nvSpPr>
          <p:spPr>
            <a:xfrm>
              <a:off x="7394022" y="1417599"/>
              <a:ext cx="445652" cy="382105"/>
            </a:xfrm>
            <a:custGeom>
              <a:avLst/>
              <a:gdLst/>
              <a:ahLst/>
              <a:cxnLst/>
              <a:rect l="l" t="t" r="r" b="b"/>
              <a:pathLst>
                <a:path w="7553" h="6476" extrusionOk="0">
                  <a:moveTo>
                    <a:pt x="7144" y="112"/>
                  </a:moveTo>
                  <a:cubicBezTo>
                    <a:pt x="7302" y="112"/>
                    <a:pt x="7431" y="241"/>
                    <a:pt x="7431" y="408"/>
                  </a:cubicBezTo>
                  <a:lnTo>
                    <a:pt x="7431" y="6067"/>
                  </a:lnTo>
                  <a:cubicBezTo>
                    <a:pt x="7431" y="6225"/>
                    <a:pt x="7302" y="6355"/>
                    <a:pt x="7144" y="6355"/>
                  </a:cubicBezTo>
                  <a:lnTo>
                    <a:pt x="409" y="6355"/>
                  </a:lnTo>
                  <a:cubicBezTo>
                    <a:pt x="242" y="6355"/>
                    <a:pt x="112" y="6225"/>
                    <a:pt x="112" y="6067"/>
                  </a:cubicBezTo>
                  <a:lnTo>
                    <a:pt x="112" y="408"/>
                  </a:lnTo>
                  <a:cubicBezTo>
                    <a:pt x="112" y="241"/>
                    <a:pt x="242" y="112"/>
                    <a:pt x="409" y="112"/>
                  </a:cubicBezTo>
                  <a:close/>
                  <a:moveTo>
                    <a:pt x="409" y="0"/>
                  </a:moveTo>
                  <a:cubicBezTo>
                    <a:pt x="177" y="0"/>
                    <a:pt x="1" y="176"/>
                    <a:pt x="1" y="408"/>
                  </a:cubicBezTo>
                  <a:lnTo>
                    <a:pt x="1" y="6067"/>
                  </a:lnTo>
                  <a:cubicBezTo>
                    <a:pt x="1" y="6290"/>
                    <a:pt x="177" y="6475"/>
                    <a:pt x="409" y="6475"/>
                  </a:cubicBezTo>
                  <a:lnTo>
                    <a:pt x="7144" y="6475"/>
                  </a:lnTo>
                  <a:cubicBezTo>
                    <a:pt x="7367" y="6475"/>
                    <a:pt x="7552" y="6290"/>
                    <a:pt x="7543" y="6067"/>
                  </a:cubicBezTo>
                  <a:lnTo>
                    <a:pt x="7543" y="408"/>
                  </a:lnTo>
                  <a:cubicBezTo>
                    <a:pt x="7543" y="186"/>
                    <a:pt x="7367" y="0"/>
                    <a:pt x="7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4"/>
            <p:cNvSpPr/>
            <p:nvPr/>
          </p:nvSpPr>
          <p:spPr>
            <a:xfrm>
              <a:off x="7464649" y="1618446"/>
              <a:ext cx="302746" cy="40594"/>
            </a:xfrm>
            <a:custGeom>
              <a:avLst/>
              <a:gdLst/>
              <a:ahLst/>
              <a:cxnLst/>
              <a:rect l="l" t="t" r="r" b="b"/>
              <a:pathLst>
                <a:path w="5131" h="688" extrusionOk="0">
                  <a:moveTo>
                    <a:pt x="325" y="1"/>
                  </a:moveTo>
                  <a:cubicBezTo>
                    <a:pt x="149" y="1"/>
                    <a:pt x="1" y="149"/>
                    <a:pt x="1" y="325"/>
                  </a:cubicBezTo>
                  <a:lnTo>
                    <a:pt x="1" y="363"/>
                  </a:lnTo>
                  <a:cubicBezTo>
                    <a:pt x="1" y="548"/>
                    <a:pt x="149" y="687"/>
                    <a:pt x="325" y="687"/>
                  </a:cubicBezTo>
                  <a:lnTo>
                    <a:pt x="4806" y="687"/>
                  </a:lnTo>
                  <a:cubicBezTo>
                    <a:pt x="4991" y="687"/>
                    <a:pt x="5131" y="548"/>
                    <a:pt x="5131" y="363"/>
                  </a:cubicBezTo>
                  <a:lnTo>
                    <a:pt x="5131" y="325"/>
                  </a:lnTo>
                  <a:cubicBezTo>
                    <a:pt x="5131" y="149"/>
                    <a:pt x="4991"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4"/>
            <p:cNvSpPr/>
            <p:nvPr/>
          </p:nvSpPr>
          <p:spPr>
            <a:xfrm>
              <a:off x="7461345" y="1615201"/>
              <a:ext cx="309885" cy="47085"/>
            </a:xfrm>
            <a:custGeom>
              <a:avLst/>
              <a:gdLst/>
              <a:ahLst/>
              <a:cxnLst/>
              <a:rect l="l" t="t" r="r" b="b"/>
              <a:pathLst>
                <a:path w="5252" h="798" extrusionOk="0">
                  <a:moveTo>
                    <a:pt x="4862" y="111"/>
                  </a:moveTo>
                  <a:cubicBezTo>
                    <a:pt x="5010" y="111"/>
                    <a:pt x="5131" y="232"/>
                    <a:pt x="5131" y="380"/>
                  </a:cubicBezTo>
                  <a:lnTo>
                    <a:pt x="5131" y="418"/>
                  </a:lnTo>
                  <a:cubicBezTo>
                    <a:pt x="5131" y="566"/>
                    <a:pt x="5010" y="687"/>
                    <a:pt x="4862" y="687"/>
                  </a:cubicBezTo>
                  <a:lnTo>
                    <a:pt x="381" y="687"/>
                  </a:lnTo>
                  <a:cubicBezTo>
                    <a:pt x="233" y="687"/>
                    <a:pt x="112" y="566"/>
                    <a:pt x="112" y="418"/>
                  </a:cubicBezTo>
                  <a:lnTo>
                    <a:pt x="112" y="380"/>
                  </a:lnTo>
                  <a:cubicBezTo>
                    <a:pt x="112" y="232"/>
                    <a:pt x="233" y="111"/>
                    <a:pt x="381" y="111"/>
                  </a:cubicBezTo>
                  <a:close/>
                  <a:moveTo>
                    <a:pt x="381" y="0"/>
                  </a:moveTo>
                  <a:cubicBezTo>
                    <a:pt x="168" y="0"/>
                    <a:pt x="1" y="167"/>
                    <a:pt x="1" y="380"/>
                  </a:cubicBezTo>
                  <a:lnTo>
                    <a:pt x="1" y="418"/>
                  </a:lnTo>
                  <a:cubicBezTo>
                    <a:pt x="1" y="631"/>
                    <a:pt x="168" y="798"/>
                    <a:pt x="381" y="798"/>
                  </a:cubicBezTo>
                  <a:lnTo>
                    <a:pt x="4862" y="798"/>
                  </a:lnTo>
                  <a:cubicBezTo>
                    <a:pt x="5075" y="798"/>
                    <a:pt x="5251" y="631"/>
                    <a:pt x="5251" y="418"/>
                  </a:cubicBezTo>
                  <a:lnTo>
                    <a:pt x="5251" y="380"/>
                  </a:lnTo>
                  <a:cubicBezTo>
                    <a:pt x="5251" y="167"/>
                    <a:pt x="5075" y="0"/>
                    <a:pt x="48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4"/>
            <p:cNvSpPr/>
            <p:nvPr/>
          </p:nvSpPr>
          <p:spPr>
            <a:xfrm>
              <a:off x="7497514" y="1629421"/>
              <a:ext cx="235423" cy="16993"/>
            </a:xfrm>
            <a:custGeom>
              <a:avLst/>
              <a:gdLst/>
              <a:ahLst/>
              <a:cxnLst/>
              <a:rect l="l" t="t" r="r" b="b"/>
              <a:pathLst>
                <a:path w="3990" h="288" extrusionOk="0">
                  <a:moveTo>
                    <a:pt x="3850" y="56"/>
                  </a:moveTo>
                  <a:cubicBezTo>
                    <a:pt x="3896" y="56"/>
                    <a:pt x="3933" y="93"/>
                    <a:pt x="3933" y="139"/>
                  </a:cubicBezTo>
                  <a:lnTo>
                    <a:pt x="3933" y="149"/>
                  </a:lnTo>
                  <a:cubicBezTo>
                    <a:pt x="3933" y="195"/>
                    <a:pt x="3896" y="232"/>
                    <a:pt x="3850" y="232"/>
                  </a:cubicBezTo>
                  <a:lnTo>
                    <a:pt x="139" y="232"/>
                  </a:lnTo>
                  <a:cubicBezTo>
                    <a:pt x="93" y="232"/>
                    <a:pt x="56" y="195"/>
                    <a:pt x="56" y="149"/>
                  </a:cubicBezTo>
                  <a:lnTo>
                    <a:pt x="56" y="139"/>
                  </a:lnTo>
                  <a:cubicBezTo>
                    <a:pt x="56" y="93"/>
                    <a:pt x="93" y="56"/>
                    <a:pt x="139" y="56"/>
                  </a:cubicBezTo>
                  <a:close/>
                  <a:moveTo>
                    <a:pt x="139" y="0"/>
                  </a:moveTo>
                  <a:cubicBezTo>
                    <a:pt x="65" y="0"/>
                    <a:pt x="0" y="65"/>
                    <a:pt x="0" y="139"/>
                  </a:cubicBezTo>
                  <a:lnTo>
                    <a:pt x="0" y="149"/>
                  </a:lnTo>
                  <a:cubicBezTo>
                    <a:pt x="0" y="223"/>
                    <a:pt x="65" y="288"/>
                    <a:pt x="139" y="288"/>
                  </a:cubicBezTo>
                  <a:lnTo>
                    <a:pt x="3850" y="288"/>
                  </a:lnTo>
                  <a:cubicBezTo>
                    <a:pt x="3924" y="288"/>
                    <a:pt x="3989" y="232"/>
                    <a:pt x="3989" y="149"/>
                  </a:cubicBezTo>
                  <a:lnTo>
                    <a:pt x="3989" y="139"/>
                  </a:lnTo>
                  <a:cubicBezTo>
                    <a:pt x="3989" y="65"/>
                    <a:pt x="3924"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4"/>
            <p:cNvSpPr/>
            <p:nvPr/>
          </p:nvSpPr>
          <p:spPr>
            <a:xfrm>
              <a:off x="7517221" y="1681934"/>
              <a:ext cx="198192" cy="23601"/>
            </a:xfrm>
            <a:custGeom>
              <a:avLst/>
              <a:gdLst/>
              <a:ahLst/>
              <a:cxnLst/>
              <a:rect l="l" t="t" r="r" b="b"/>
              <a:pathLst>
                <a:path w="3359" h="400" extrusionOk="0">
                  <a:moveTo>
                    <a:pt x="195" y="1"/>
                  </a:moveTo>
                  <a:cubicBezTo>
                    <a:pt x="93" y="1"/>
                    <a:pt x="0" y="84"/>
                    <a:pt x="0" y="196"/>
                  </a:cubicBezTo>
                  <a:cubicBezTo>
                    <a:pt x="0" y="307"/>
                    <a:pt x="93" y="400"/>
                    <a:pt x="195" y="400"/>
                  </a:cubicBezTo>
                  <a:lnTo>
                    <a:pt x="3154" y="400"/>
                  </a:lnTo>
                  <a:cubicBezTo>
                    <a:pt x="3265" y="400"/>
                    <a:pt x="3358" y="307"/>
                    <a:pt x="3358" y="196"/>
                  </a:cubicBezTo>
                  <a:cubicBezTo>
                    <a:pt x="3358" y="84"/>
                    <a:pt x="3265" y="1"/>
                    <a:pt x="3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4"/>
            <p:cNvSpPr/>
            <p:nvPr/>
          </p:nvSpPr>
          <p:spPr>
            <a:xfrm>
              <a:off x="7513917" y="1678689"/>
              <a:ext cx="204741" cy="30151"/>
            </a:xfrm>
            <a:custGeom>
              <a:avLst/>
              <a:gdLst/>
              <a:ahLst/>
              <a:cxnLst/>
              <a:rect l="l" t="t" r="r" b="b"/>
              <a:pathLst>
                <a:path w="3470" h="511" extrusionOk="0">
                  <a:moveTo>
                    <a:pt x="3210" y="112"/>
                  </a:moveTo>
                  <a:cubicBezTo>
                    <a:pt x="3284" y="112"/>
                    <a:pt x="3349" y="176"/>
                    <a:pt x="3349" y="251"/>
                  </a:cubicBezTo>
                  <a:cubicBezTo>
                    <a:pt x="3349" y="334"/>
                    <a:pt x="3284" y="390"/>
                    <a:pt x="3210" y="390"/>
                  </a:cubicBezTo>
                  <a:lnTo>
                    <a:pt x="251" y="390"/>
                  </a:lnTo>
                  <a:cubicBezTo>
                    <a:pt x="177" y="390"/>
                    <a:pt x="112" y="334"/>
                    <a:pt x="112" y="251"/>
                  </a:cubicBezTo>
                  <a:cubicBezTo>
                    <a:pt x="112" y="176"/>
                    <a:pt x="177" y="112"/>
                    <a:pt x="251" y="112"/>
                  </a:cubicBezTo>
                  <a:close/>
                  <a:moveTo>
                    <a:pt x="251" y="0"/>
                  </a:moveTo>
                  <a:cubicBezTo>
                    <a:pt x="112" y="0"/>
                    <a:pt x="0" y="112"/>
                    <a:pt x="0" y="251"/>
                  </a:cubicBezTo>
                  <a:cubicBezTo>
                    <a:pt x="0" y="399"/>
                    <a:pt x="112" y="510"/>
                    <a:pt x="251" y="510"/>
                  </a:cubicBezTo>
                  <a:lnTo>
                    <a:pt x="3210" y="510"/>
                  </a:lnTo>
                  <a:cubicBezTo>
                    <a:pt x="3349" y="510"/>
                    <a:pt x="3470" y="399"/>
                    <a:pt x="3470" y="251"/>
                  </a:cubicBezTo>
                  <a:cubicBezTo>
                    <a:pt x="3470" y="112"/>
                    <a:pt x="3349" y="0"/>
                    <a:pt x="3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4"/>
            <p:cNvSpPr/>
            <p:nvPr/>
          </p:nvSpPr>
          <p:spPr>
            <a:xfrm>
              <a:off x="7557166" y="1687952"/>
              <a:ext cx="10975" cy="11565"/>
            </a:xfrm>
            <a:custGeom>
              <a:avLst/>
              <a:gdLst/>
              <a:ahLst/>
              <a:cxnLst/>
              <a:rect l="l" t="t" r="r" b="b"/>
              <a:pathLst>
                <a:path w="186" h="196" extrusionOk="0">
                  <a:moveTo>
                    <a:pt x="93" y="57"/>
                  </a:moveTo>
                  <a:cubicBezTo>
                    <a:pt x="112" y="57"/>
                    <a:pt x="130" y="75"/>
                    <a:pt x="130" y="94"/>
                  </a:cubicBezTo>
                  <a:cubicBezTo>
                    <a:pt x="130" y="112"/>
                    <a:pt x="112" y="131"/>
                    <a:pt x="93" y="131"/>
                  </a:cubicBezTo>
                  <a:cubicBezTo>
                    <a:pt x="74" y="131"/>
                    <a:pt x="56" y="112"/>
                    <a:pt x="56" y="94"/>
                  </a:cubicBezTo>
                  <a:cubicBezTo>
                    <a:pt x="56" y="75"/>
                    <a:pt x="74"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4"/>
            <p:cNvSpPr/>
            <p:nvPr/>
          </p:nvSpPr>
          <p:spPr>
            <a:xfrm>
              <a:off x="7579056" y="1687952"/>
              <a:ext cx="10975" cy="11565"/>
            </a:xfrm>
            <a:custGeom>
              <a:avLst/>
              <a:gdLst/>
              <a:ahLst/>
              <a:cxnLst/>
              <a:rect l="l" t="t" r="r" b="b"/>
              <a:pathLst>
                <a:path w="186" h="196" extrusionOk="0">
                  <a:moveTo>
                    <a:pt x="93" y="57"/>
                  </a:moveTo>
                  <a:cubicBezTo>
                    <a:pt x="112" y="57"/>
                    <a:pt x="130" y="75"/>
                    <a:pt x="130" y="94"/>
                  </a:cubicBezTo>
                  <a:cubicBezTo>
                    <a:pt x="130" y="112"/>
                    <a:pt x="112" y="131"/>
                    <a:pt x="93" y="131"/>
                  </a:cubicBezTo>
                  <a:cubicBezTo>
                    <a:pt x="75" y="131"/>
                    <a:pt x="56" y="112"/>
                    <a:pt x="56" y="94"/>
                  </a:cubicBezTo>
                  <a:cubicBezTo>
                    <a:pt x="56" y="75"/>
                    <a:pt x="75"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4"/>
            <p:cNvSpPr/>
            <p:nvPr/>
          </p:nvSpPr>
          <p:spPr>
            <a:xfrm>
              <a:off x="7599294" y="1687952"/>
              <a:ext cx="11565" cy="11565"/>
            </a:xfrm>
            <a:custGeom>
              <a:avLst/>
              <a:gdLst/>
              <a:ahLst/>
              <a:cxnLst/>
              <a:rect l="l" t="t" r="r" b="b"/>
              <a:pathLst>
                <a:path w="196" h="196" extrusionOk="0">
                  <a:moveTo>
                    <a:pt x="93" y="57"/>
                  </a:moveTo>
                  <a:cubicBezTo>
                    <a:pt x="121" y="57"/>
                    <a:pt x="14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4"/>
            <p:cNvSpPr/>
            <p:nvPr/>
          </p:nvSpPr>
          <p:spPr>
            <a:xfrm>
              <a:off x="7621185" y="1687952"/>
              <a:ext cx="11565" cy="11565"/>
            </a:xfrm>
            <a:custGeom>
              <a:avLst/>
              <a:gdLst/>
              <a:ahLst/>
              <a:cxnLst/>
              <a:rect l="l" t="t" r="r" b="b"/>
              <a:pathLst>
                <a:path w="196" h="196" extrusionOk="0">
                  <a:moveTo>
                    <a:pt x="93" y="57"/>
                  </a:moveTo>
                  <a:cubicBezTo>
                    <a:pt x="121" y="57"/>
                    <a:pt x="140" y="75"/>
                    <a:pt x="140" y="94"/>
                  </a:cubicBezTo>
                  <a:cubicBezTo>
                    <a:pt x="14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4"/>
            <p:cNvSpPr/>
            <p:nvPr/>
          </p:nvSpPr>
          <p:spPr>
            <a:xfrm>
              <a:off x="7642544" y="1687952"/>
              <a:ext cx="11565" cy="11565"/>
            </a:xfrm>
            <a:custGeom>
              <a:avLst/>
              <a:gdLst/>
              <a:ahLst/>
              <a:cxnLst/>
              <a:rect l="l" t="t" r="r" b="b"/>
              <a:pathLst>
                <a:path w="196" h="196" extrusionOk="0">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4"/>
            <p:cNvSpPr/>
            <p:nvPr/>
          </p:nvSpPr>
          <p:spPr>
            <a:xfrm>
              <a:off x="7664434" y="1687952"/>
              <a:ext cx="11565" cy="11565"/>
            </a:xfrm>
            <a:custGeom>
              <a:avLst/>
              <a:gdLst/>
              <a:ahLst/>
              <a:cxnLst/>
              <a:rect l="l" t="t" r="r" b="b"/>
              <a:pathLst>
                <a:path w="196" h="196" extrusionOk="0">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4"/>
            <p:cNvSpPr/>
            <p:nvPr/>
          </p:nvSpPr>
          <p:spPr>
            <a:xfrm>
              <a:off x="7552800" y="1465215"/>
              <a:ext cx="126444" cy="126503"/>
            </a:xfrm>
            <a:custGeom>
              <a:avLst/>
              <a:gdLst/>
              <a:ahLst/>
              <a:cxnLst/>
              <a:rect l="l" t="t" r="r" b="b"/>
              <a:pathLst>
                <a:path w="2143" h="2144" extrusionOk="0">
                  <a:moveTo>
                    <a:pt x="1076" y="0"/>
                  </a:moveTo>
                  <a:cubicBezTo>
                    <a:pt x="482" y="0"/>
                    <a:pt x="0" y="473"/>
                    <a:pt x="0" y="1067"/>
                  </a:cubicBezTo>
                  <a:cubicBezTo>
                    <a:pt x="0" y="1661"/>
                    <a:pt x="482" y="2143"/>
                    <a:pt x="1076" y="2143"/>
                  </a:cubicBezTo>
                  <a:cubicBezTo>
                    <a:pt x="1670" y="2143"/>
                    <a:pt x="2143" y="1661"/>
                    <a:pt x="2143" y="1067"/>
                  </a:cubicBezTo>
                  <a:cubicBezTo>
                    <a:pt x="2143" y="473"/>
                    <a:pt x="1670" y="0"/>
                    <a:pt x="10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4"/>
            <p:cNvSpPr/>
            <p:nvPr/>
          </p:nvSpPr>
          <p:spPr>
            <a:xfrm>
              <a:off x="7549496" y="1461380"/>
              <a:ext cx="133583" cy="134173"/>
            </a:xfrm>
            <a:custGeom>
              <a:avLst/>
              <a:gdLst/>
              <a:ahLst/>
              <a:cxnLst/>
              <a:rect l="l" t="t" r="r" b="b"/>
              <a:pathLst>
                <a:path w="2264" h="2274" extrusionOk="0">
                  <a:moveTo>
                    <a:pt x="1132" y="121"/>
                  </a:moveTo>
                  <a:cubicBezTo>
                    <a:pt x="1689" y="121"/>
                    <a:pt x="2143" y="576"/>
                    <a:pt x="2143" y="1132"/>
                  </a:cubicBezTo>
                  <a:cubicBezTo>
                    <a:pt x="2143" y="1698"/>
                    <a:pt x="1689" y="2153"/>
                    <a:pt x="1132" y="2153"/>
                  </a:cubicBezTo>
                  <a:cubicBezTo>
                    <a:pt x="566" y="2153"/>
                    <a:pt x="112" y="1698"/>
                    <a:pt x="112" y="1132"/>
                  </a:cubicBezTo>
                  <a:cubicBezTo>
                    <a:pt x="112" y="576"/>
                    <a:pt x="566" y="121"/>
                    <a:pt x="1132" y="121"/>
                  </a:cubicBezTo>
                  <a:close/>
                  <a:moveTo>
                    <a:pt x="1132" y="0"/>
                  </a:moveTo>
                  <a:cubicBezTo>
                    <a:pt x="501" y="0"/>
                    <a:pt x="0" y="511"/>
                    <a:pt x="0" y="1132"/>
                  </a:cubicBezTo>
                  <a:cubicBezTo>
                    <a:pt x="0" y="1763"/>
                    <a:pt x="501" y="2273"/>
                    <a:pt x="1132" y="2273"/>
                  </a:cubicBezTo>
                  <a:cubicBezTo>
                    <a:pt x="1754" y="2273"/>
                    <a:pt x="2264" y="1763"/>
                    <a:pt x="2264" y="1132"/>
                  </a:cubicBezTo>
                  <a:cubicBezTo>
                    <a:pt x="2264" y="511"/>
                    <a:pt x="1754"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4"/>
            <p:cNvSpPr/>
            <p:nvPr/>
          </p:nvSpPr>
          <p:spPr>
            <a:xfrm>
              <a:off x="7587789" y="1532007"/>
              <a:ext cx="56466" cy="28499"/>
            </a:xfrm>
            <a:custGeom>
              <a:avLst/>
              <a:gdLst/>
              <a:ahLst/>
              <a:cxnLst/>
              <a:rect l="l" t="t" r="r" b="b"/>
              <a:pathLst>
                <a:path w="957" h="483" extrusionOk="0">
                  <a:moveTo>
                    <a:pt x="483" y="0"/>
                  </a:moveTo>
                  <a:cubicBezTo>
                    <a:pt x="214" y="0"/>
                    <a:pt x="1" y="213"/>
                    <a:pt x="1" y="482"/>
                  </a:cubicBezTo>
                  <a:lnTo>
                    <a:pt x="956" y="482"/>
                  </a:lnTo>
                  <a:cubicBezTo>
                    <a:pt x="956" y="213"/>
                    <a:pt x="743"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4"/>
            <p:cNvSpPr/>
            <p:nvPr/>
          </p:nvSpPr>
          <p:spPr>
            <a:xfrm>
              <a:off x="7584544" y="1528702"/>
              <a:ext cx="63547" cy="35107"/>
            </a:xfrm>
            <a:custGeom>
              <a:avLst/>
              <a:gdLst/>
              <a:ahLst/>
              <a:cxnLst/>
              <a:rect l="l" t="t" r="r" b="b"/>
              <a:pathLst>
                <a:path w="1077" h="595" extrusionOk="0">
                  <a:moveTo>
                    <a:pt x="538" y="121"/>
                  </a:moveTo>
                  <a:cubicBezTo>
                    <a:pt x="752" y="121"/>
                    <a:pt x="928" y="279"/>
                    <a:pt x="956" y="483"/>
                  </a:cubicBezTo>
                  <a:lnTo>
                    <a:pt x="121" y="483"/>
                  </a:lnTo>
                  <a:cubicBezTo>
                    <a:pt x="149" y="279"/>
                    <a:pt x="325" y="121"/>
                    <a:pt x="538" y="121"/>
                  </a:cubicBezTo>
                  <a:close/>
                  <a:moveTo>
                    <a:pt x="538" y="0"/>
                  </a:moveTo>
                  <a:cubicBezTo>
                    <a:pt x="241" y="0"/>
                    <a:pt x="0" y="242"/>
                    <a:pt x="0" y="538"/>
                  </a:cubicBezTo>
                  <a:cubicBezTo>
                    <a:pt x="0" y="594"/>
                    <a:pt x="0" y="594"/>
                    <a:pt x="232" y="594"/>
                  </a:cubicBezTo>
                  <a:lnTo>
                    <a:pt x="585" y="594"/>
                  </a:lnTo>
                  <a:cubicBezTo>
                    <a:pt x="1067" y="594"/>
                    <a:pt x="1067" y="594"/>
                    <a:pt x="1076" y="538"/>
                  </a:cubicBezTo>
                  <a:cubicBezTo>
                    <a:pt x="1076" y="242"/>
                    <a:pt x="835" y="0"/>
                    <a:pt x="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4"/>
            <p:cNvSpPr/>
            <p:nvPr/>
          </p:nvSpPr>
          <p:spPr>
            <a:xfrm>
              <a:off x="7600415" y="1496428"/>
              <a:ext cx="31803" cy="31803"/>
            </a:xfrm>
            <a:custGeom>
              <a:avLst/>
              <a:gdLst/>
              <a:ahLst/>
              <a:cxnLst/>
              <a:rect l="l" t="t" r="r" b="b"/>
              <a:pathLst>
                <a:path w="539" h="539" extrusionOk="0">
                  <a:moveTo>
                    <a:pt x="269" y="0"/>
                  </a:moveTo>
                  <a:cubicBezTo>
                    <a:pt x="121" y="0"/>
                    <a:pt x="0" y="121"/>
                    <a:pt x="0" y="269"/>
                  </a:cubicBezTo>
                  <a:cubicBezTo>
                    <a:pt x="0" y="418"/>
                    <a:pt x="121" y="538"/>
                    <a:pt x="269" y="538"/>
                  </a:cubicBezTo>
                  <a:cubicBezTo>
                    <a:pt x="418" y="538"/>
                    <a:pt x="538" y="418"/>
                    <a:pt x="538" y="269"/>
                  </a:cubicBezTo>
                  <a:cubicBezTo>
                    <a:pt x="538" y="121"/>
                    <a:pt x="418"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4"/>
            <p:cNvSpPr/>
            <p:nvPr/>
          </p:nvSpPr>
          <p:spPr>
            <a:xfrm>
              <a:off x="7597111" y="1493123"/>
              <a:ext cx="38942" cy="38942"/>
            </a:xfrm>
            <a:custGeom>
              <a:avLst/>
              <a:gdLst/>
              <a:ahLst/>
              <a:cxnLst/>
              <a:rect l="l" t="t" r="r" b="b"/>
              <a:pathLst>
                <a:path w="660" h="660" extrusionOk="0">
                  <a:moveTo>
                    <a:pt x="325" y="112"/>
                  </a:moveTo>
                  <a:cubicBezTo>
                    <a:pt x="446" y="112"/>
                    <a:pt x="539" y="204"/>
                    <a:pt x="539" y="325"/>
                  </a:cubicBezTo>
                  <a:cubicBezTo>
                    <a:pt x="539" y="446"/>
                    <a:pt x="446" y="538"/>
                    <a:pt x="325" y="538"/>
                  </a:cubicBezTo>
                  <a:cubicBezTo>
                    <a:pt x="205" y="538"/>
                    <a:pt x="112" y="446"/>
                    <a:pt x="112" y="325"/>
                  </a:cubicBezTo>
                  <a:cubicBezTo>
                    <a:pt x="112" y="204"/>
                    <a:pt x="205" y="112"/>
                    <a:pt x="325" y="112"/>
                  </a:cubicBezTo>
                  <a:close/>
                  <a:moveTo>
                    <a:pt x="325" y="0"/>
                  </a:moveTo>
                  <a:cubicBezTo>
                    <a:pt x="140" y="0"/>
                    <a:pt x="0" y="140"/>
                    <a:pt x="0" y="325"/>
                  </a:cubicBezTo>
                  <a:cubicBezTo>
                    <a:pt x="0" y="511"/>
                    <a:pt x="140" y="659"/>
                    <a:pt x="325" y="659"/>
                  </a:cubicBezTo>
                  <a:cubicBezTo>
                    <a:pt x="511" y="659"/>
                    <a:pt x="659" y="511"/>
                    <a:pt x="659" y="325"/>
                  </a:cubicBezTo>
                  <a:cubicBezTo>
                    <a:pt x="659" y="140"/>
                    <a:pt x="511"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4"/>
            <p:cNvSpPr/>
            <p:nvPr/>
          </p:nvSpPr>
          <p:spPr>
            <a:xfrm>
              <a:off x="7569203" y="1724121"/>
              <a:ext cx="93638" cy="29030"/>
            </a:xfrm>
            <a:custGeom>
              <a:avLst/>
              <a:gdLst/>
              <a:ahLst/>
              <a:cxnLst/>
              <a:rect l="l" t="t" r="r" b="b"/>
              <a:pathLst>
                <a:path w="1587" h="492" extrusionOk="0">
                  <a:moveTo>
                    <a:pt x="251" y="0"/>
                  </a:moveTo>
                  <a:cubicBezTo>
                    <a:pt x="112" y="0"/>
                    <a:pt x="0" y="111"/>
                    <a:pt x="0" y="251"/>
                  </a:cubicBezTo>
                  <a:cubicBezTo>
                    <a:pt x="0" y="390"/>
                    <a:pt x="112" y="492"/>
                    <a:pt x="251" y="492"/>
                  </a:cubicBezTo>
                  <a:lnTo>
                    <a:pt x="1345" y="492"/>
                  </a:lnTo>
                  <a:cubicBezTo>
                    <a:pt x="1475" y="492"/>
                    <a:pt x="1587" y="390"/>
                    <a:pt x="1587" y="251"/>
                  </a:cubicBezTo>
                  <a:cubicBezTo>
                    <a:pt x="1587" y="111"/>
                    <a:pt x="1475" y="0"/>
                    <a:pt x="13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4"/>
            <p:cNvSpPr/>
            <p:nvPr/>
          </p:nvSpPr>
          <p:spPr>
            <a:xfrm>
              <a:off x="7565898" y="1720817"/>
              <a:ext cx="100247" cy="36169"/>
            </a:xfrm>
            <a:custGeom>
              <a:avLst/>
              <a:gdLst/>
              <a:ahLst/>
              <a:cxnLst/>
              <a:rect l="l" t="t" r="r" b="b"/>
              <a:pathLst>
                <a:path w="1699" h="613" extrusionOk="0">
                  <a:moveTo>
                    <a:pt x="1401" y="121"/>
                  </a:moveTo>
                  <a:cubicBezTo>
                    <a:pt x="1504" y="121"/>
                    <a:pt x="1587" y="205"/>
                    <a:pt x="1587" y="307"/>
                  </a:cubicBezTo>
                  <a:cubicBezTo>
                    <a:pt x="1587" y="409"/>
                    <a:pt x="1504" y="492"/>
                    <a:pt x="1401" y="492"/>
                  </a:cubicBezTo>
                  <a:lnTo>
                    <a:pt x="307" y="492"/>
                  </a:lnTo>
                  <a:cubicBezTo>
                    <a:pt x="205" y="492"/>
                    <a:pt x="112" y="409"/>
                    <a:pt x="112" y="307"/>
                  </a:cubicBezTo>
                  <a:cubicBezTo>
                    <a:pt x="112" y="205"/>
                    <a:pt x="196" y="121"/>
                    <a:pt x="307" y="121"/>
                  </a:cubicBezTo>
                  <a:close/>
                  <a:moveTo>
                    <a:pt x="307" y="0"/>
                  </a:moveTo>
                  <a:cubicBezTo>
                    <a:pt x="140" y="0"/>
                    <a:pt x="1" y="140"/>
                    <a:pt x="1" y="307"/>
                  </a:cubicBezTo>
                  <a:cubicBezTo>
                    <a:pt x="1" y="474"/>
                    <a:pt x="140" y="613"/>
                    <a:pt x="307"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4"/>
            <p:cNvSpPr/>
            <p:nvPr/>
          </p:nvSpPr>
          <p:spPr>
            <a:xfrm>
              <a:off x="6772246" y="1753682"/>
              <a:ext cx="560000" cy="977035"/>
            </a:xfrm>
            <a:custGeom>
              <a:avLst/>
              <a:gdLst/>
              <a:ahLst/>
              <a:cxnLst/>
              <a:rect l="l" t="t" r="r" b="b"/>
              <a:pathLst>
                <a:path w="9491" h="16559" extrusionOk="0">
                  <a:moveTo>
                    <a:pt x="0" y="0"/>
                  </a:moveTo>
                  <a:lnTo>
                    <a:pt x="0" y="16559"/>
                  </a:lnTo>
                  <a:lnTo>
                    <a:pt x="9491" y="16559"/>
                  </a:lnTo>
                  <a:lnTo>
                    <a:pt x="9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4"/>
            <p:cNvSpPr/>
            <p:nvPr/>
          </p:nvSpPr>
          <p:spPr>
            <a:xfrm>
              <a:off x="6731179" y="1693971"/>
              <a:ext cx="560000" cy="995739"/>
            </a:xfrm>
            <a:custGeom>
              <a:avLst/>
              <a:gdLst/>
              <a:ahLst/>
              <a:cxnLst/>
              <a:rect l="l" t="t" r="r" b="b"/>
              <a:pathLst>
                <a:path w="9491" h="16876" extrusionOk="0">
                  <a:moveTo>
                    <a:pt x="1" y="1"/>
                  </a:moveTo>
                  <a:lnTo>
                    <a:pt x="1" y="16875"/>
                  </a:lnTo>
                  <a:lnTo>
                    <a:pt x="9491" y="16875"/>
                  </a:lnTo>
                  <a:lnTo>
                    <a:pt x="94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4"/>
            <p:cNvSpPr/>
            <p:nvPr/>
          </p:nvSpPr>
          <p:spPr>
            <a:xfrm>
              <a:off x="6727934" y="1690725"/>
              <a:ext cx="566549" cy="1002229"/>
            </a:xfrm>
            <a:custGeom>
              <a:avLst/>
              <a:gdLst/>
              <a:ahLst/>
              <a:cxnLst/>
              <a:rect l="l" t="t" r="r" b="b"/>
              <a:pathLst>
                <a:path w="9602" h="16986" extrusionOk="0">
                  <a:moveTo>
                    <a:pt x="9481" y="112"/>
                  </a:moveTo>
                  <a:lnTo>
                    <a:pt x="9481" y="16865"/>
                  </a:lnTo>
                  <a:lnTo>
                    <a:pt x="111" y="16865"/>
                  </a:lnTo>
                  <a:lnTo>
                    <a:pt x="111" y="112"/>
                  </a:lnTo>
                  <a:close/>
                  <a:moveTo>
                    <a:pt x="56" y="0"/>
                  </a:moveTo>
                  <a:cubicBezTo>
                    <a:pt x="28" y="0"/>
                    <a:pt x="0" y="28"/>
                    <a:pt x="0" y="56"/>
                  </a:cubicBezTo>
                  <a:lnTo>
                    <a:pt x="0" y="16930"/>
                  </a:lnTo>
                  <a:cubicBezTo>
                    <a:pt x="0" y="16958"/>
                    <a:pt x="28" y="16986"/>
                    <a:pt x="56" y="16986"/>
                  </a:cubicBezTo>
                  <a:lnTo>
                    <a:pt x="9546" y="16986"/>
                  </a:lnTo>
                  <a:cubicBezTo>
                    <a:pt x="9574" y="16986"/>
                    <a:pt x="9601" y="16958"/>
                    <a:pt x="9601" y="16930"/>
                  </a:cubicBezTo>
                  <a:lnTo>
                    <a:pt x="9601" y="56"/>
                  </a:lnTo>
                  <a:cubicBezTo>
                    <a:pt x="9601" y="28"/>
                    <a:pt x="9574" y="0"/>
                    <a:pt x="9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4"/>
            <p:cNvSpPr/>
            <p:nvPr/>
          </p:nvSpPr>
          <p:spPr>
            <a:xfrm>
              <a:off x="6732301" y="1693971"/>
              <a:ext cx="558348" cy="80539"/>
            </a:xfrm>
            <a:custGeom>
              <a:avLst/>
              <a:gdLst/>
              <a:ahLst/>
              <a:cxnLst/>
              <a:rect l="l" t="t" r="r" b="b"/>
              <a:pathLst>
                <a:path w="9463" h="1365" extrusionOk="0">
                  <a:moveTo>
                    <a:pt x="0" y="1"/>
                  </a:moveTo>
                  <a:lnTo>
                    <a:pt x="0" y="1365"/>
                  </a:lnTo>
                  <a:lnTo>
                    <a:pt x="9463" y="1365"/>
                  </a:lnTo>
                  <a:lnTo>
                    <a:pt x="94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4"/>
            <p:cNvSpPr/>
            <p:nvPr/>
          </p:nvSpPr>
          <p:spPr>
            <a:xfrm>
              <a:off x="6728465" y="1690725"/>
              <a:ext cx="565487" cy="87089"/>
            </a:xfrm>
            <a:custGeom>
              <a:avLst/>
              <a:gdLst/>
              <a:ahLst/>
              <a:cxnLst/>
              <a:rect l="l" t="t" r="r" b="b"/>
              <a:pathLst>
                <a:path w="9584" h="1476" extrusionOk="0">
                  <a:moveTo>
                    <a:pt x="9472" y="121"/>
                  </a:moveTo>
                  <a:lnTo>
                    <a:pt x="9472" y="1355"/>
                  </a:lnTo>
                  <a:lnTo>
                    <a:pt x="121" y="1355"/>
                  </a:lnTo>
                  <a:lnTo>
                    <a:pt x="121" y="121"/>
                  </a:lnTo>
                  <a:close/>
                  <a:moveTo>
                    <a:pt x="0" y="0"/>
                  </a:moveTo>
                  <a:lnTo>
                    <a:pt x="0" y="1475"/>
                  </a:lnTo>
                  <a:lnTo>
                    <a:pt x="9583" y="1475"/>
                  </a:lnTo>
                  <a:lnTo>
                    <a:pt x="95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4"/>
            <p:cNvSpPr/>
            <p:nvPr/>
          </p:nvSpPr>
          <p:spPr>
            <a:xfrm>
              <a:off x="7140072" y="1723531"/>
              <a:ext cx="24132" cy="24191"/>
            </a:xfrm>
            <a:custGeom>
              <a:avLst/>
              <a:gdLst/>
              <a:ahLst/>
              <a:cxnLst/>
              <a:rect l="l" t="t" r="r" b="b"/>
              <a:pathLst>
                <a:path w="409" h="410" extrusionOk="0">
                  <a:moveTo>
                    <a:pt x="205" y="84"/>
                  </a:moveTo>
                  <a:cubicBezTo>
                    <a:pt x="269" y="84"/>
                    <a:pt x="325" y="140"/>
                    <a:pt x="325" y="205"/>
                  </a:cubicBezTo>
                  <a:cubicBezTo>
                    <a:pt x="325" y="270"/>
                    <a:pt x="269" y="326"/>
                    <a:pt x="205" y="326"/>
                  </a:cubicBezTo>
                  <a:cubicBezTo>
                    <a:pt x="140" y="326"/>
                    <a:pt x="84" y="270"/>
                    <a:pt x="84" y="205"/>
                  </a:cubicBezTo>
                  <a:cubicBezTo>
                    <a:pt x="84" y="140"/>
                    <a:pt x="140" y="84"/>
                    <a:pt x="205" y="84"/>
                  </a:cubicBezTo>
                  <a:close/>
                  <a:moveTo>
                    <a:pt x="205" y="1"/>
                  </a:moveTo>
                  <a:cubicBezTo>
                    <a:pt x="93" y="1"/>
                    <a:pt x="0" y="94"/>
                    <a:pt x="0" y="205"/>
                  </a:cubicBezTo>
                  <a:cubicBezTo>
                    <a:pt x="0"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4"/>
            <p:cNvSpPr/>
            <p:nvPr/>
          </p:nvSpPr>
          <p:spPr>
            <a:xfrm>
              <a:off x="7189871" y="1723531"/>
              <a:ext cx="24132" cy="24191"/>
            </a:xfrm>
            <a:custGeom>
              <a:avLst/>
              <a:gdLst/>
              <a:ahLst/>
              <a:cxnLst/>
              <a:rect l="l" t="t" r="r" b="b"/>
              <a:pathLst>
                <a:path w="409" h="410" extrusionOk="0">
                  <a:moveTo>
                    <a:pt x="205" y="84"/>
                  </a:moveTo>
                  <a:cubicBezTo>
                    <a:pt x="270" y="84"/>
                    <a:pt x="325" y="140"/>
                    <a:pt x="325" y="205"/>
                  </a:cubicBezTo>
                  <a:cubicBezTo>
                    <a:pt x="325" y="270"/>
                    <a:pt x="270" y="326"/>
                    <a:pt x="205" y="326"/>
                  </a:cubicBezTo>
                  <a:cubicBezTo>
                    <a:pt x="140" y="326"/>
                    <a:pt x="84" y="270"/>
                    <a:pt x="84" y="205"/>
                  </a:cubicBezTo>
                  <a:cubicBezTo>
                    <a:pt x="84" y="140"/>
                    <a:pt x="140" y="84"/>
                    <a:pt x="205" y="84"/>
                  </a:cubicBezTo>
                  <a:close/>
                  <a:moveTo>
                    <a:pt x="205" y="1"/>
                  </a:moveTo>
                  <a:cubicBezTo>
                    <a:pt x="93" y="1"/>
                    <a:pt x="1" y="94"/>
                    <a:pt x="1" y="205"/>
                  </a:cubicBezTo>
                  <a:cubicBezTo>
                    <a:pt x="1"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4"/>
            <p:cNvSpPr/>
            <p:nvPr/>
          </p:nvSpPr>
          <p:spPr>
            <a:xfrm>
              <a:off x="7240791" y="1723531"/>
              <a:ext cx="24132" cy="24191"/>
            </a:xfrm>
            <a:custGeom>
              <a:avLst/>
              <a:gdLst/>
              <a:ahLst/>
              <a:cxnLst/>
              <a:rect l="l" t="t" r="r" b="b"/>
              <a:pathLst>
                <a:path w="409" h="410" extrusionOk="0">
                  <a:moveTo>
                    <a:pt x="204" y="84"/>
                  </a:moveTo>
                  <a:cubicBezTo>
                    <a:pt x="269" y="84"/>
                    <a:pt x="325" y="140"/>
                    <a:pt x="325" y="205"/>
                  </a:cubicBezTo>
                  <a:cubicBezTo>
                    <a:pt x="325" y="270"/>
                    <a:pt x="269" y="326"/>
                    <a:pt x="204" y="326"/>
                  </a:cubicBezTo>
                  <a:cubicBezTo>
                    <a:pt x="139" y="326"/>
                    <a:pt x="84" y="270"/>
                    <a:pt x="84" y="205"/>
                  </a:cubicBezTo>
                  <a:cubicBezTo>
                    <a:pt x="84" y="140"/>
                    <a:pt x="139" y="84"/>
                    <a:pt x="204" y="84"/>
                  </a:cubicBezTo>
                  <a:close/>
                  <a:moveTo>
                    <a:pt x="204" y="1"/>
                  </a:moveTo>
                  <a:cubicBezTo>
                    <a:pt x="93" y="1"/>
                    <a:pt x="0" y="94"/>
                    <a:pt x="0" y="205"/>
                  </a:cubicBezTo>
                  <a:cubicBezTo>
                    <a:pt x="0" y="316"/>
                    <a:pt x="93" y="409"/>
                    <a:pt x="204" y="409"/>
                  </a:cubicBezTo>
                  <a:cubicBezTo>
                    <a:pt x="316" y="409"/>
                    <a:pt x="409" y="316"/>
                    <a:pt x="409" y="205"/>
                  </a:cubicBezTo>
                  <a:cubicBezTo>
                    <a:pt x="409" y="94"/>
                    <a:pt x="316"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4"/>
            <p:cNvSpPr/>
            <p:nvPr/>
          </p:nvSpPr>
          <p:spPr>
            <a:xfrm>
              <a:off x="6820392" y="1885023"/>
              <a:ext cx="176892" cy="6608"/>
            </a:xfrm>
            <a:custGeom>
              <a:avLst/>
              <a:gdLst/>
              <a:ahLst/>
              <a:cxnLst/>
              <a:rect l="l" t="t" r="r" b="b"/>
              <a:pathLst>
                <a:path w="2998" h="112" extrusionOk="0">
                  <a:moveTo>
                    <a:pt x="57" y="0"/>
                  </a:moveTo>
                  <a:cubicBezTo>
                    <a:pt x="29" y="0"/>
                    <a:pt x="1" y="19"/>
                    <a:pt x="1" y="56"/>
                  </a:cubicBezTo>
                  <a:cubicBezTo>
                    <a:pt x="1" y="84"/>
                    <a:pt x="29" y="112"/>
                    <a:pt x="57" y="112"/>
                  </a:cubicBezTo>
                  <a:lnTo>
                    <a:pt x="2942" y="112"/>
                  </a:lnTo>
                  <a:cubicBezTo>
                    <a:pt x="2969" y="112"/>
                    <a:pt x="2997" y="84"/>
                    <a:pt x="2997" y="56"/>
                  </a:cubicBezTo>
                  <a:cubicBezTo>
                    <a:pt x="2997" y="19"/>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4"/>
            <p:cNvSpPr/>
            <p:nvPr/>
          </p:nvSpPr>
          <p:spPr>
            <a:xfrm>
              <a:off x="7032804" y="1885023"/>
              <a:ext cx="67913" cy="6608"/>
            </a:xfrm>
            <a:custGeom>
              <a:avLst/>
              <a:gdLst/>
              <a:ahLst/>
              <a:cxnLst/>
              <a:rect l="l" t="t" r="r" b="b"/>
              <a:pathLst>
                <a:path w="1151" h="112" extrusionOk="0">
                  <a:moveTo>
                    <a:pt x="56" y="0"/>
                  </a:moveTo>
                  <a:cubicBezTo>
                    <a:pt x="28" y="0"/>
                    <a:pt x="0" y="19"/>
                    <a:pt x="0" y="56"/>
                  </a:cubicBezTo>
                  <a:cubicBezTo>
                    <a:pt x="0" y="84"/>
                    <a:pt x="28" y="112"/>
                    <a:pt x="56" y="112"/>
                  </a:cubicBezTo>
                  <a:lnTo>
                    <a:pt x="1095" y="112"/>
                  </a:lnTo>
                  <a:cubicBezTo>
                    <a:pt x="1123" y="112"/>
                    <a:pt x="1151" y="84"/>
                    <a:pt x="1151" y="56"/>
                  </a:cubicBezTo>
                  <a:cubicBezTo>
                    <a:pt x="1151" y="19"/>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4"/>
            <p:cNvSpPr/>
            <p:nvPr/>
          </p:nvSpPr>
          <p:spPr>
            <a:xfrm>
              <a:off x="7142255" y="1885023"/>
              <a:ext cx="62484" cy="6608"/>
            </a:xfrm>
            <a:custGeom>
              <a:avLst/>
              <a:gdLst/>
              <a:ahLst/>
              <a:cxnLst/>
              <a:rect l="l" t="t" r="r" b="b"/>
              <a:pathLst>
                <a:path w="1059" h="112" extrusionOk="0">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4"/>
            <p:cNvSpPr/>
            <p:nvPr/>
          </p:nvSpPr>
          <p:spPr>
            <a:xfrm>
              <a:off x="7027848" y="2016364"/>
              <a:ext cx="176892" cy="7198"/>
            </a:xfrm>
            <a:custGeom>
              <a:avLst/>
              <a:gdLst/>
              <a:ahLst/>
              <a:cxnLst/>
              <a:rect l="l" t="t" r="r" b="b"/>
              <a:pathLst>
                <a:path w="2998" h="122" extrusionOk="0">
                  <a:moveTo>
                    <a:pt x="56" y="1"/>
                  </a:moveTo>
                  <a:cubicBezTo>
                    <a:pt x="29" y="1"/>
                    <a:pt x="1" y="29"/>
                    <a:pt x="1" y="66"/>
                  </a:cubicBezTo>
                  <a:cubicBezTo>
                    <a:pt x="1" y="94"/>
                    <a:pt x="29" y="121"/>
                    <a:pt x="56" y="121"/>
                  </a:cubicBezTo>
                  <a:lnTo>
                    <a:pt x="2941" y="121"/>
                  </a:lnTo>
                  <a:cubicBezTo>
                    <a:pt x="2979" y="121"/>
                    <a:pt x="2997" y="94"/>
                    <a:pt x="2997" y="66"/>
                  </a:cubicBezTo>
                  <a:cubicBezTo>
                    <a:pt x="2997" y="29"/>
                    <a:pt x="2979" y="1"/>
                    <a:pt x="29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4"/>
            <p:cNvSpPr/>
            <p:nvPr/>
          </p:nvSpPr>
          <p:spPr>
            <a:xfrm>
              <a:off x="6924415" y="2016364"/>
              <a:ext cx="67913" cy="7198"/>
            </a:xfrm>
            <a:custGeom>
              <a:avLst/>
              <a:gdLst/>
              <a:ahLst/>
              <a:cxnLst/>
              <a:rect l="l" t="t" r="r" b="b"/>
              <a:pathLst>
                <a:path w="1151" h="122" extrusionOk="0">
                  <a:moveTo>
                    <a:pt x="65" y="1"/>
                  </a:moveTo>
                  <a:cubicBezTo>
                    <a:pt x="28" y="1"/>
                    <a:pt x="0" y="29"/>
                    <a:pt x="0" y="66"/>
                  </a:cubicBezTo>
                  <a:cubicBezTo>
                    <a:pt x="0" y="94"/>
                    <a:pt x="28" y="121"/>
                    <a:pt x="65" y="121"/>
                  </a:cubicBezTo>
                  <a:lnTo>
                    <a:pt x="1095" y="121"/>
                  </a:lnTo>
                  <a:cubicBezTo>
                    <a:pt x="1123" y="121"/>
                    <a:pt x="1151" y="94"/>
                    <a:pt x="1151" y="66"/>
                  </a:cubicBezTo>
                  <a:cubicBezTo>
                    <a:pt x="1151" y="29"/>
                    <a:pt x="1123" y="1"/>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4"/>
            <p:cNvSpPr/>
            <p:nvPr/>
          </p:nvSpPr>
          <p:spPr>
            <a:xfrm>
              <a:off x="6820392" y="2016364"/>
              <a:ext cx="62484" cy="7198"/>
            </a:xfrm>
            <a:custGeom>
              <a:avLst/>
              <a:gdLst/>
              <a:ahLst/>
              <a:cxnLst/>
              <a:rect l="l" t="t" r="r" b="b"/>
              <a:pathLst>
                <a:path w="1059" h="122" extrusionOk="0">
                  <a:moveTo>
                    <a:pt x="57" y="1"/>
                  </a:moveTo>
                  <a:cubicBezTo>
                    <a:pt x="29" y="1"/>
                    <a:pt x="1" y="29"/>
                    <a:pt x="1" y="66"/>
                  </a:cubicBezTo>
                  <a:cubicBezTo>
                    <a:pt x="1" y="94"/>
                    <a:pt x="29" y="121"/>
                    <a:pt x="57" y="121"/>
                  </a:cubicBezTo>
                  <a:lnTo>
                    <a:pt x="1003" y="121"/>
                  </a:lnTo>
                  <a:cubicBezTo>
                    <a:pt x="1031" y="121"/>
                    <a:pt x="1058" y="94"/>
                    <a:pt x="1058" y="66"/>
                  </a:cubicBezTo>
                  <a:cubicBezTo>
                    <a:pt x="1058" y="29"/>
                    <a:pt x="1031" y="1"/>
                    <a:pt x="1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4"/>
            <p:cNvSpPr/>
            <p:nvPr/>
          </p:nvSpPr>
          <p:spPr>
            <a:xfrm>
              <a:off x="6820392" y="1950163"/>
              <a:ext cx="94228" cy="6608"/>
            </a:xfrm>
            <a:custGeom>
              <a:avLst/>
              <a:gdLst/>
              <a:ahLst/>
              <a:cxnLst/>
              <a:rect l="l" t="t" r="r" b="b"/>
              <a:pathLst>
                <a:path w="1597" h="112" extrusionOk="0">
                  <a:moveTo>
                    <a:pt x="57" y="0"/>
                  </a:moveTo>
                  <a:cubicBezTo>
                    <a:pt x="29" y="0"/>
                    <a:pt x="1" y="19"/>
                    <a:pt x="1" y="56"/>
                  </a:cubicBezTo>
                  <a:cubicBezTo>
                    <a:pt x="1" y="84"/>
                    <a:pt x="29" y="112"/>
                    <a:pt x="57" y="112"/>
                  </a:cubicBezTo>
                  <a:lnTo>
                    <a:pt x="1541" y="112"/>
                  </a:lnTo>
                  <a:cubicBezTo>
                    <a:pt x="1578" y="112"/>
                    <a:pt x="1596" y="84"/>
                    <a:pt x="1596" y="56"/>
                  </a:cubicBezTo>
                  <a:cubicBezTo>
                    <a:pt x="1596" y="19"/>
                    <a:pt x="1578" y="0"/>
                    <a:pt x="1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4"/>
            <p:cNvSpPr/>
            <p:nvPr/>
          </p:nvSpPr>
          <p:spPr>
            <a:xfrm>
              <a:off x="6945184" y="1950163"/>
              <a:ext cx="155533" cy="6608"/>
            </a:xfrm>
            <a:custGeom>
              <a:avLst/>
              <a:gdLst/>
              <a:ahLst/>
              <a:cxnLst/>
              <a:rect l="l" t="t" r="r" b="b"/>
              <a:pathLst>
                <a:path w="2636" h="112" extrusionOk="0">
                  <a:moveTo>
                    <a:pt x="57" y="0"/>
                  </a:moveTo>
                  <a:cubicBezTo>
                    <a:pt x="29" y="0"/>
                    <a:pt x="1" y="19"/>
                    <a:pt x="1" y="56"/>
                  </a:cubicBezTo>
                  <a:cubicBezTo>
                    <a:pt x="1" y="84"/>
                    <a:pt x="29" y="112"/>
                    <a:pt x="57" y="112"/>
                  </a:cubicBezTo>
                  <a:lnTo>
                    <a:pt x="2580" y="112"/>
                  </a:lnTo>
                  <a:cubicBezTo>
                    <a:pt x="2608" y="112"/>
                    <a:pt x="2636" y="84"/>
                    <a:pt x="2636" y="56"/>
                  </a:cubicBezTo>
                  <a:cubicBezTo>
                    <a:pt x="2636" y="19"/>
                    <a:pt x="2608" y="0"/>
                    <a:pt x="2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4"/>
            <p:cNvSpPr/>
            <p:nvPr/>
          </p:nvSpPr>
          <p:spPr>
            <a:xfrm>
              <a:off x="7142255" y="1950163"/>
              <a:ext cx="62484" cy="6608"/>
            </a:xfrm>
            <a:custGeom>
              <a:avLst/>
              <a:gdLst/>
              <a:ahLst/>
              <a:cxnLst/>
              <a:rect l="l" t="t" r="r" b="b"/>
              <a:pathLst>
                <a:path w="1059" h="112" extrusionOk="0">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4"/>
            <p:cNvSpPr/>
            <p:nvPr/>
          </p:nvSpPr>
          <p:spPr>
            <a:xfrm>
              <a:off x="6820392" y="2074955"/>
              <a:ext cx="176892" cy="7198"/>
            </a:xfrm>
            <a:custGeom>
              <a:avLst/>
              <a:gdLst/>
              <a:ahLst/>
              <a:cxnLst/>
              <a:rect l="l" t="t" r="r" b="b"/>
              <a:pathLst>
                <a:path w="2998" h="122" extrusionOk="0">
                  <a:moveTo>
                    <a:pt x="57" y="0"/>
                  </a:moveTo>
                  <a:cubicBezTo>
                    <a:pt x="29" y="0"/>
                    <a:pt x="1" y="28"/>
                    <a:pt x="1" y="56"/>
                  </a:cubicBezTo>
                  <a:cubicBezTo>
                    <a:pt x="1" y="93"/>
                    <a:pt x="29" y="121"/>
                    <a:pt x="57" y="121"/>
                  </a:cubicBezTo>
                  <a:lnTo>
                    <a:pt x="2942" y="121"/>
                  </a:lnTo>
                  <a:cubicBezTo>
                    <a:pt x="2969" y="121"/>
                    <a:pt x="2997" y="93"/>
                    <a:pt x="2997" y="56"/>
                  </a:cubicBezTo>
                  <a:cubicBezTo>
                    <a:pt x="2997" y="28"/>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4"/>
            <p:cNvSpPr/>
            <p:nvPr/>
          </p:nvSpPr>
          <p:spPr>
            <a:xfrm>
              <a:off x="7032804" y="2074955"/>
              <a:ext cx="67913" cy="7198"/>
            </a:xfrm>
            <a:custGeom>
              <a:avLst/>
              <a:gdLst/>
              <a:ahLst/>
              <a:cxnLst/>
              <a:rect l="l" t="t" r="r" b="b"/>
              <a:pathLst>
                <a:path w="1151" h="122" extrusionOk="0">
                  <a:moveTo>
                    <a:pt x="56" y="0"/>
                  </a:moveTo>
                  <a:cubicBezTo>
                    <a:pt x="28" y="0"/>
                    <a:pt x="0" y="28"/>
                    <a:pt x="0" y="56"/>
                  </a:cubicBezTo>
                  <a:cubicBezTo>
                    <a:pt x="0" y="93"/>
                    <a:pt x="28" y="121"/>
                    <a:pt x="56" y="121"/>
                  </a:cubicBezTo>
                  <a:lnTo>
                    <a:pt x="1095" y="121"/>
                  </a:lnTo>
                  <a:cubicBezTo>
                    <a:pt x="1123" y="121"/>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4"/>
            <p:cNvSpPr/>
            <p:nvPr/>
          </p:nvSpPr>
          <p:spPr>
            <a:xfrm>
              <a:off x="6820392" y="2286245"/>
              <a:ext cx="176892" cy="6608"/>
            </a:xfrm>
            <a:custGeom>
              <a:avLst/>
              <a:gdLst/>
              <a:ahLst/>
              <a:cxnLst/>
              <a:rect l="l" t="t" r="r" b="b"/>
              <a:pathLst>
                <a:path w="2998" h="112" extrusionOk="0">
                  <a:moveTo>
                    <a:pt x="57" y="0"/>
                  </a:moveTo>
                  <a:cubicBezTo>
                    <a:pt x="29" y="0"/>
                    <a:pt x="1" y="28"/>
                    <a:pt x="1" y="56"/>
                  </a:cubicBezTo>
                  <a:cubicBezTo>
                    <a:pt x="1" y="93"/>
                    <a:pt x="29" y="112"/>
                    <a:pt x="57" y="112"/>
                  </a:cubicBezTo>
                  <a:lnTo>
                    <a:pt x="2942" y="112"/>
                  </a:lnTo>
                  <a:cubicBezTo>
                    <a:pt x="2969" y="112"/>
                    <a:pt x="2997" y="93"/>
                    <a:pt x="2997" y="56"/>
                  </a:cubicBezTo>
                  <a:cubicBezTo>
                    <a:pt x="2997" y="28"/>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4"/>
            <p:cNvSpPr/>
            <p:nvPr/>
          </p:nvSpPr>
          <p:spPr>
            <a:xfrm>
              <a:off x="7032804" y="2286245"/>
              <a:ext cx="67913" cy="6608"/>
            </a:xfrm>
            <a:custGeom>
              <a:avLst/>
              <a:gdLst/>
              <a:ahLst/>
              <a:cxnLst/>
              <a:rect l="l" t="t" r="r" b="b"/>
              <a:pathLst>
                <a:path w="1151" h="112" extrusionOk="0">
                  <a:moveTo>
                    <a:pt x="56" y="0"/>
                  </a:moveTo>
                  <a:cubicBezTo>
                    <a:pt x="28" y="0"/>
                    <a:pt x="0" y="28"/>
                    <a:pt x="0" y="56"/>
                  </a:cubicBezTo>
                  <a:cubicBezTo>
                    <a:pt x="0" y="93"/>
                    <a:pt x="28" y="112"/>
                    <a:pt x="56" y="112"/>
                  </a:cubicBezTo>
                  <a:lnTo>
                    <a:pt x="1095" y="112"/>
                  </a:lnTo>
                  <a:cubicBezTo>
                    <a:pt x="1123" y="112"/>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4"/>
            <p:cNvSpPr/>
            <p:nvPr/>
          </p:nvSpPr>
          <p:spPr>
            <a:xfrm>
              <a:off x="7142255" y="2074955"/>
              <a:ext cx="62484" cy="7198"/>
            </a:xfrm>
            <a:custGeom>
              <a:avLst/>
              <a:gdLst/>
              <a:ahLst/>
              <a:cxnLst/>
              <a:rect l="l" t="t" r="r" b="b"/>
              <a:pathLst>
                <a:path w="1059" h="122" extrusionOk="0">
                  <a:moveTo>
                    <a:pt x="56" y="0"/>
                  </a:moveTo>
                  <a:cubicBezTo>
                    <a:pt x="28" y="0"/>
                    <a:pt x="1" y="28"/>
                    <a:pt x="1" y="56"/>
                  </a:cubicBezTo>
                  <a:cubicBezTo>
                    <a:pt x="1" y="93"/>
                    <a:pt x="28" y="121"/>
                    <a:pt x="56" y="121"/>
                  </a:cubicBezTo>
                  <a:lnTo>
                    <a:pt x="1002" y="121"/>
                  </a:lnTo>
                  <a:cubicBezTo>
                    <a:pt x="1040" y="121"/>
                    <a:pt x="1058" y="93"/>
                    <a:pt x="1058" y="56"/>
                  </a:cubicBezTo>
                  <a:cubicBezTo>
                    <a:pt x="1058" y="28"/>
                    <a:pt x="1040" y="0"/>
                    <a:pt x="1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4"/>
            <p:cNvSpPr/>
            <p:nvPr/>
          </p:nvSpPr>
          <p:spPr>
            <a:xfrm>
              <a:off x="7027848" y="2206886"/>
              <a:ext cx="176892" cy="6608"/>
            </a:xfrm>
            <a:custGeom>
              <a:avLst/>
              <a:gdLst/>
              <a:ahLst/>
              <a:cxnLst/>
              <a:rect l="l" t="t" r="r" b="b"/>
              <a:pathLst>
                <a:path w="2998" h="112" extrusionOk="0">
                  <a:moveTo>
                    <a:pt x="56" y="0"/>
                  </a:moveTo>
                  <a:cubicBezTo>
                    <a:pt x="29" y="0"/>
                    <a:pt x="1" y="28"/>
                    <a:pt x="1" y="56"/>
                  </a:cubicBezTo>
                  <a:cubicBezTo>
                    <a:pt x="1" y="84"/>
                    <a:pt x="29" y="111"/>
                    <a:pt x="56" y="111"/>
                  </a:cubicBezTo>
                  <a:lnTo>
                    <a:pt x="2941" y="111"/>
                  </a:lnTo>
                  <a:cubicBezTo>
                    <a:pt x="2979" y="111"/>
                    <a:pt x="2997" y="93"/>
                    <a:pt x="2997" y="56"/>
                  </a:cubicBezTo>
                  <a:cubicBezTo>
                    <a:pt x="2997" y="28"/>
                    <a:pt x="2979" y="0"/>
                    <a:pt x="2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4"/>
            <p:cNvSpPr/>
            <p:nvPr/>
          </p:nvSpPr>
          <p:spPr>
            <a:xfrm>
              <a:off x="6924415" y="2206886"/>
              <a:ext cx="67913" cy="6608"/>
            </a:xfrm>
            <a:custGeom>
              <a:avLst/>
              <a:gdLst/>
              <a:ahLst/>
              <a:cxnLst/>
              <a:rect l="l" t="t" r="r" b="b"/>
              <a:pathLst>
                <a:path w="1151" h="112" extrusionOk="0">
                  <a:moveTo>
                    <a:pt x="65" y="0"/>
                  </a:moveTo>
                  <a:cubicBezTo>
                    <a:pt x="28" y="0"/>
                    <a:pt x="0" y="28"/>
                    <a:pt x="0" y="56"/>
                  </a:cubicBezTo>
                  <a:cubicBezTo>
                    <a:pt x="0" y="84"/>
                    <a:pt x="28" y="111"/>
                    <a:pt x="65" y="111"/>
                  </a:cubicBezTo>
                  <a:lnTo>
                    <a:pt x="1095" y="111"/>
                  </a:lnTo>
                  <a:cubicBezTo>
                    <a:pt x="1123" y="111"/>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4"/>
            <p:cNvSpPr/>
            <p:nvPr/>
          </p:nvSpPr>
          <p:spPr>
            <a:xfrm>
              <a:off x="6820392" y="2206886"/>
              <a:ext cx="62484" cy="6608"/>
            </a:xfrm>
            <a:custGeom>
              <a:avLst/>
              <a:gdLst/>
              <a:ahLst/>
              <a:cxnLst/>
              <a:rect l="l" t="t" r="r" b="b"/>
              <a:pathLst>
                <a:path w="1059" h="112" extrusionOk="0">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4"/>
            <p:cNvSpPr/>
            <p:nvPr/>
          </p:nvSpPr>
          <p:spPr>
            <a:xfrm>
              <a:off x="7123669" y="2357403"/>
              <a:ext cx="67382" cy="7139"/>
            </a:xfrm>
            <a:custGeom>
              <a:avLst/>
              <a:gdLst/>
              <a:ahLst/>
              <a:cxnLst/>
              <a:rect l="l" t="t" r="r" b="b"/>
              <a:pathLst>
                <a:path w="1142" h="121" extrusionOk="0">
                  <a:moveTo>
                    <a:pt x="56" y="0"/>
                  </a:moveTo>
                  <a:cubicBezTo>
                    <a:pt x="19" y="0"/>
                    <a:pt x="0" y="28"/>
                    <a:pt x="0" y="65"/>
                  </a:cubicBezTo>
                  <a:cubicBezTo>
                    <a:pt x="0" y="93"/>
                    <a:pt x="19" y="121"/>
                    <a:pt x="56" y="121"/>
                  </a:cubicBezTo>
                  <a:lnTo>
                    <a:pt x="1086" y="121"/>
                  </a:lnTo>
                  <a:cubicBezTo>
                    <a:pt x="1123" y="121"/>
                    <a:pt x="1141" y="93"/>
                    <a:pt x="1141" y="65"/>
                  </a:cubicBezTo>
                  <a:cubicBezTo>
                    <a:pt x="1141" y="28"/>
                    <a:pt x="1123" y="0"/>
                    <a:pt x="10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4"/>
            <p:cNvSpPr/>
            <p:nvPr/>
          </p:nvSpPr>
          <p:spPr>
            <a:xfrm>
              <a:off x="7019115" y="2357403"/>
              <a:ext cx="63015" cy="7139"/>
            </a:xfrm>
            <a:custGeom>
              <a:avLst/>
              <a:gdLst/>
              <a:ahLst/>
              <a:cxnLst/>
              <a:rect l="l" t="t" r="r" b="b"/>
              <a:pathLst>
                <a:path w="1068" h="121" extrusionOk="0">
                  <a:moveTo>
                    <a:pt x="56" y="0"/>
                  </a:moveTo>
                  <a:cubicBezTo>
                    <a:pt x="28" y="0"/>
                    <a:pt x="0" y="28"/>
                    <a:pt x="0" y="65"/>
                  </a:cubicBezTo>
                  <a:cubicBezTo>
                    <a:pt x="0" y="93"/>
                    <a:pt x="28" y="121"/>
                    <a:pt x="56" y="121"/>
                  </a:cubicBezTo>
                  <a:lnTo>
                    <a:pt x="1002" y="121"/>
                  </a:lnTo>
                  <a:cubicBezTo>
                    <a:pt x="1039" y="121"/>
                    <a:pt x="1067" y="93"/>
                    <a:pt x="1067" y="65"/>
                  </a:cubicBezTo>
                  <a:cubicBezTo>
                    <a:pt x="1067" y="28"/>
                    <a:pt x="1039"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4"/>
            <p:cNvSpPr/>
            <p:nvPr/>
          </p:nvSpPr>
          <p:spPr>
            <a:xfrm>
              <a:off x="6820392" y="2140094"/>
              <a:ext cx="94228" cy="7139"/>
            </a:xfrm>
            <a:custGeom>
              <a:avLst/>
              <a:gdLst/>
              <a:ahLst/>
              <a:cxnLst/>
              <a:rect l="l" t="t" r="r" b="b"/>
              <a:pathLst>
                <a:path w="1597" h="121" extrusionOk="0">
                  <a:moveTo>
                    <a:pt x="57" y="0"/>
                  </a:moveTo>
                  <a:cubicBezTo>
                    <a:pt x="29" y="0"/>
                    <a:pt x="1" y="28"/>
                    <a:pt x="1" y="65"/>
                  </a:cubicBezTo>
                  <a:cubicBezTo>
                    <a:pt x="1" y="93"/>
                    <a:pt x="29" y="121"/>
                    <a:pt x="57" y="121"/>
                  </a:cubicBezTo>
                  <a:lnTo>
                    <a:pt x="1541" y="121"/>
                  </a:lnTo>
                  <a:cubicBezTo>
                    <a:pt x="1578" y="121"/>
                    <a:pt x="1596" y="93"/>
                    <a:pt x="1596" y="65"/>
                  </a:cubicBezTo>
                  <a:cubicBezTo>
                    <a:pt x="1596" y="28"/>
                    <a:pt x="1578" y="0"/>
                    <a:pt x="1541" y="0"/>
                  </a:cubicBez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4"/>
            <p:cNvSpPr/>
            <p:nvPr/>
          </p:nvSpPr>
          <p:spPr>
            <a:xfrm>
              <a:off x="6945184" y="2140094"/>
              <a:ext cx="155533" cy="7139"/>
            </a:xfrm>
            <a:custGeom>
              <a:avLst/>
              <a:gdLst/>
              <a:ahLst/>
              <a:cxnLst/>
              <a:rect l="l" t="t" r="r" b="b"/>
              <a:pathLst>
                <a:path w="2636" h="121" extrusionOk="0">
                  <a:moveTo>
                    <a:pt x="57" y="0"/>
                  </a:moveTo>
                  <a:cubicBezTo>
                    <a:pt x="29" y="0"/>
                    <a:pt x="1" y="28"/>
                    <a:pt x="1" y="65"/>
                  </a:cubicBezTo>
                  <a:cubicBezTo>
                    <a:pt x="1" y="93"/>
                    <a:pt x="29" y="121"/>
                    <a:pt x="57" y="121"/>
                  </a:cubicBezTo>
                  <a:lnTo>
                    <a:pt x="2580" y="121"/>
                  </a:lnTo>
                  <a:cubicBezTo>
                    <a:pt x="2608" y="121"/>
                    <a:pt x="2636" y="93"/>
                    <a:pt x="2636" y="65"/>
                  </a:cubicBezTo>
                  <a:cubicBezTo>
                    <a:pt x="2636" y="28"/>
                    <a:pt x="2608" y="0"/>
                    <a:pt x="2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4"/>
            <p:cNvSpPr/>
            <p:nvPr/>
          </p:nvSpPr>
          <p:spPr>
            <a:xfrm>
              <a:off x="7142255" y="2140094"/>
              <a:ext cx="62484" cy="7139"/>
            </a:xfrm>
            <a:custGeom>
              <a:avLst/>
              <a:gdLst/>
              <a:ahLst/>
              <a:cxnLst/>
              <a:rect l="l" t="t" r="r" b="b"/>
              <a:pathLst>
                <a:path w="1059" h="121" extrusionOk="0">
                  <a:moveTo>
                    <a:pt x="56" y="0"/>
                  </a:moveTo>
                  <a:cubicBezTo>
                    <a:pt x="28" y="0"/>
                    <a:pt x="1" y="28"/>
                    <a:pt x="1" y="65"/>
                  </a:cubicBezTo>
                  <a:cubicBezTo>
                    <a:pt x="1" y="93"/>
                    <a:pt x="28" y="121"/>
                    <a:pt x="56" y="121"/>
                  </a:cubicBezTo>
                  <a:lnTo>
                    <a:pt x="1002" y="121"/>
                  </a:lnTo>
                  <a:cubicBezTo>
                    <a:pt x="1040" y="121"/>
                    <a:pt x="1058" y="93"/>
                    <a:pt x="1058" y="65"/>
                  </a:cubicBezTo>
                  <a:cubicBezTo>
                    <a:pt x="1058" y="28"/>
                    <a:pt x="1040"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4"/>
            <p:cNvSpPr/>
            <p:nvPr/>
          </p:nvSpPr>
          <p:spPr>
            <a:xfrm>
              <a:off x="7017994" y="2427440"/>
              <a:ext cx="155533" cy="7198"/>
            </a:xfrm>
            <a:custGeom>
              <a:avLst/>
              <a:gdLst/>
              <a:ahLst/>
              <a:cxnLst/>
              <a:rect l="l" t="t" r="r" b="b"/>
              <a:pathLst>
                <a:path w="2636" h="122" extrusionOk="0">
                  <a:moveTo>
                    <a:pt x="56" y="1"/>
                  </a:moveTo>
                  <a:cubicBezTo>
                    <a:pt x="29" y="1"/>
                    <a:pt x="1" y="28"/>
                    <a:pt x="1" y="66"/>
                  </a:cubicBezTo>
                  <a:cubicBezTo>
                    <a:pt x="1" y="93"/>
                    <a:pt x="29" y="121"/>
                    <a:pt x="56" y="121"/>
                  </a:cubicBezTo>
                  <a:lnTo>
                    <a:pt x="2580" y="121"/>
                  </a:lnTo>
                  <a:cubicBezTo>
                    <a:pt x="2607" y="121"/>
                    <a:pt x="2635" y="93"/>
                    <a:pt x="2635" y="66"/>
                  </a:cubicBezTo>
                  <a:cubicBezTo>
                    <a:pt x="2635" y="28"/>
                    <a:pt x="2607" y="1"/>
                    <a:pt x="2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4"/>
            <p:cNvSpPr/>
            <p:nvPr/>
          </p:nvSpPr>
          <p:spPr>
            <a:xfrm>
              <a:off x="7018584" y="2493111"/>
              <a:ext cx="62425" cy="7198"/>
            </a:xfrm>
            <a:custGeom>
              <a:avLst/>
              <a:gdLst/>
              <a:ahLst/>
              <a:cxnLst/>
              <a:rect l="l" t="t" r="r" b="b"/>
              <a:pathLst>
                <a:path w="1058" h="122" extrusionOk="0">
                  <a:moveTo>
                    <a:pt x="56" y="1"/>
                  </a:moveTo>
                  <a:cubicBezTo>
                    <a:pt x="28" y="1"/>
                    <a:pt x="0" y="29"/>
                    <a:pt x="0" y="56"/>
                  </a:cubicBezTo>
                  <a:cubicBezTo>
                    <a:pt x="0" y="94"/>
                    <a:pt x="28" y="121"/>
                    <a:pt x="56" y="121"/>
                  </a:cubicBezTo>
                  <a:lnTo>
                    <a:pt x="1002" y="121"/>
                  </a:lnTo>
                  <a:cubicBezTo>
                    <a:pt x="1030" y="121"/>
                    <a:pt x="1058" y="94"/>
                    <a:pt x="1058" y="56"/>
                  </a:cubicBezTo>
                  <a:cubicBezTo>
                    <a:pt x="1058" y="29"/>
                    <a:pt x="1030" y="1"/>
                    <a:pt x="1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4"/>
            <p:cNvSpPr/>
            <p:nvPr/>
          </p:nvSpPr>
          <p:spPr>
            <a:xfrm>
              <a:off x="7433436" y="2415403"/>
              <a:ext cx="731876" cy="521707"/>
            </a:xfrm>
            <a:custGeom>
              <a:avLst/>
              <a:gdLst/>
              <a:ahLst/>
              <a:cxnLst/>
              <a:rect l="l" t="t" r="r" b="b"/>
              <a:pathLst>
                <a:path w="12404" h="8842" extrusionOk="0">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4"/>
            <p:cNvSpPr/>
            <p:nvPr/>
          </p:nvSpPr>
          <p:spPr>
            <a:xfrm>
              <a:off x="7430191" y="2412099"/>
              <a:ext cx="738957" cy="528846"/>
            </a:xfrm>
            <a:custGeom>
              <a:avLst/>
              <a:gdLst/>
              <a:ahLst/>
              <a:cxnLst/>
              <a:rect l="l" t="t" r="r" b="b"/>
              <a:pathLst>
                <a:path w="12524" h="8963" extrusionOk="0">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4"/>
            <p:cNvSpPr/>
            <p:nvPr/>
          </p:nvSpPr>
          <p:spPr>
            <a:xfrm>
              <a:off x="7474502" y="2375989"/>
              <a:ext cx="731876" cy="88210"/>
            </a:xfrm>
            <a:custGeom>
              <a:avLst/>
              <a:gdLst/>
              <a:ahLst/>
              <a:cxnLst/>
              <a:rect l="l" t="t" r="r" b="b"/>
              <a:pathLst>
                <a:path w="12404" h="1495" extrusionOk="0">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4"/>
            <p:cNvSpPr/>
            <p:nvPr/>
          </p:nvSpPr>
          <p:spPr>
            <a:xfrm>
              <a:off x="7471198" y="2372685"/>
              <a:ext cx="738485" cy="94759"/>
            </a:xfrm>
            <a:custGeom>
              <a:avLst/>
              <a:gdLst/>
              <a:ahLst/>
              <a:cxnLst/>
              <a:rect l="l" t="t" r="r" b="b"/>
              <a:pathLst>
                <a:path w="12516" h="1606" extrusionOk="0">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4"/>
            <p:cNvSpPr/>
            <p:nvPr/>
          </p:nvSpPr>
          <p:spPr>
            <a:xfrm>
              <a:off x="7553862" y="2401715"/>
              <a:ext cx="33455" cy="33986"/>
            </a:xfrm>
            <a:custGeom>
              <a:avLst/>
              <a:gdLst/>
              <a:ahLst/>
              <a:cxnLst/>
              <a:rect l="l" t="t" r="r" b="b"/>
              <a:pathLst>
                <a:path w="567" h="576" extrusionOk="0">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4"/>
            <p:cNvSpPr/>
            <p:nvPr/>
          </p:nvSpPr>
          <p:spPr>
            <a:xfrm>
              <a:off x="7606434" y="2401715"/>
              <a:ext cx="33986" cy="33986"/>
            </a:xfrm>
            <a:custGeom>
              <a:avLst/>
              <a:gdLst/>
              <a:ahLst/>
              <a:cxnLst/>
              <a:rect l="l" t="t" r="r" b="b"/>
              <a:pathLst>
                <a:path w="576" h="576" extrusionOk="0">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4"/>
            <p:cNvSpPr/>
            <p:nvPr/>
          </p:nvSpPr>
          <p:spPr>
            <a:xfrm>
              <a:off x="7501349" y="2401715"/>
              <a:ext cx="33986" cy="33986"/>
            </a:xfrm>
            <a:custGeom>
              <a:avLst/>
              <a:gdLst/>
              <a:ahLst/>
              <a:cxnLst/>
              <a:rect l="l" t="t" r="r" b="b"/>
              <a:pathLst>
                <a:path w="576" h="576" extrusionOk="0">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4"/>
            <p:cNvSpPr/>
            <p:nvPr/>
          </p:nvSpPr>
          <p:spPr>
            <a:xfrm>
              <a:off x="7473971" y="2464140"/>
              <a:ext cx="732407" cy="430252"/>
            </a:xfrm>
            <a:custGeom>
              <a:avLst/>
              <a:gdLst/>
              <a:ahLst/>
              <a:cxnLst/>
              <a:rect l="l" t="t" r="r" b="b"/>
              <a:pathLst>
                <a:path w="12413" h="7292" extrusionOk="0">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4"/>
            <p:cNvSpPr/>
            <p:nvPr/>
          </p:nvSpPr>
          <p:spPr>
            <a:xfrm>
              <a:off x="7470667" y="2460305"/>
              <a:ext cx="739016" cy="437391"/>
            </a:xfrm>
            <a:custGeom>
              <a:avLst/>
              <a:gdLst/>
              <a:ahLst/>
              <a:cxnLst/>
              <a:rect l="l" t="t" r="r" b="b"/>
              <a:pathLst>
                <a:path w="12525" h="7413" extrusionOk="0">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4"/>
            <p:cNvSpPr/>
            <p:nvPr/>
          </p:nvSpPr>
          <p:spPr>
            <a:xfrm>
              <a:off x="7778310" y="2564859"/>
              <a:ext cx="336083" cy="6608"/>
            </a:xfrm>
            <a:custGeom>
              <a:avLst/>
              <a:gdLst/>
              <a:ahLst/>
              <a:cxnLst/>
              <a:rect l="l" t="t" r="r" b="b"/>
              <a:pathLst>
                <a:path w="5696" h="112" extrusionOk="0">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4"/>
            <p:cNvSpPr/>
            <p:nvPr/>
          </p:nvSpPr>
          <p:spPr>
            <a:xfrm>
              <a:off x="7778310" y="2614657"/>
              <a:ext cx="122668" cy="7139"/>
            </a:xfrm>
            <a:custGeom>
              <a:avLst/>
              <a:gdLst/>
              <a:ahLst/>
              <a:cxnLst/>
              <a:rect l="l" t="t" r="r" b="b"/>
              <a:pathLst>
                <a:path w="2079" h="121" extrusionOk="0">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4"/>
            <p:cNvSpPr/>
            <p:nvPr/>
          </p:nvSpPr>
          <p:spPr>
            <a:xfrm>
              <a:off x="7941395" y="2614657"/>
              <a:ext cx="147272" cy="7139"/>
            </a:xfrm>
            <a:custGeom>
              <a:avLst/>
              <a:gdLst/>
              <a:ahLst/>
              <a:cxnLst/>
              <a:rect l="l" t="t" r="r" b="b"/>
              <a:pathLst>
                <a:path w="2496" h="121" extrusionOk="0">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4"/>
            <p:cNvSpPr/>
            <p:nvPr/>
          </p:nvSpPr>
          <p:spPr>
            <a:xfrm>
              <a:off x="7778310" y="2766237"/>
              <a:ext cx="217899" cy="6667"/>
            </a:xfrm>
            <a:custGeom>
              <a:avLst/>
              <a:gdLst/>
              <a:ahLst/>
              <a:cxnLst/>
              <a:rect l="l" t="t" r="r" b="b"/>
              <a:pathLst>
                <a:path w="3693" h="113" extrusionOk="0">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4"/>
            <p:cNvSpPr/>
            <p:nvPr/>
          </p:nvSpPr>
          <p:spPr>
            <a:xfrm>
              <a:off x="7778310" y="2667170"/>
              <a:ext cx="338856" cy="7198"/>
            </a:xfrm>
            <a:custGeom>
              <a:avLst/>
              <a:gdLst/>
              <a:ahLst/>
              <a:cxnLst/>
              <a:rect l="l" t="t" r="r" b="b"/>
              <a:pathLst>
                <a:path w="5743" h="122" extrusionOk="0">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4"/>
            <p:cNvSpPr/>
            <p:nvPr/>
          </p:nvSpPr>
          <p:spPr>
            <a:xfrm>
              <a:off x="7778310" y="2716969"/>
              <a:ext cx="112224" cy="7198"/>
            </a:xfrm>
            <a:custGeom>
              <a:avLst/>
              <a:gdLst/>
              <a:ahLst/>
              <a:cxnLst/>
              <a:rect l="l" t="t" r="r" b="b"/>
              <a:pathLst>
                <a:path w="1902" h="122" extrusionOk="0">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4"/>
            <p:cNvSpPr/>
            <p:nvPr/>
          </p:nvSpPr>
          <p:spPr>
            <a:xfrm>
              <a:off x="7915670" y="2716969"/>
              <a:ext cx="198723" cy="7198"/>
            </a:xfrm>
            <a:custGeom>
              <a:avLst/>
              <a:gdLst/>
              <a:ahLst/>
              <a:cxnLst/>
              <a:rect l="l" t="t" r="r" b="b"/>
              <a:pathLst>
                <a:path w="3368" h="122" extrusionOk="0">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4"/>
            <p:cNvSpPr/>
            <p:nvPr/>
          </p:nvSpPr>
          <p:spPr>
            <a:xfrm>
              <a:off x="7525953" y="2548397"/>
              <a:ext cx="219020" cy="219020"/>
            </a:xfrm>
            <a:custGeom>
              <a:avLst/>
              <a:gdLst/>
              <a:ahLst/>
              <a:cxnLst/>
              <a:rect l="l" t="t" r="r" b="b"/>
              <a:pathLst>
                <a:path w="3712" h="3712" extrusionOk="0">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4"/>
            <p:cNvSpPr/>
            <p:nvPr/>
          </p:nvSpPr>
          <p:spPr>
            <a:xfrm>
              <a:off x="7522649" y="2545151"/>
              <a:ext cx="225567" cy="225567"/>
            </a:xfrm>
            <a:custGeom>
              <a:avLst/>
              <a:gdLst/>
              <a:ahLst/>
              <a:cxnLst/>
              <a:rect l="l" t="t" r="r" b="b"/>
              <a:pathLst>
                <a:path w="3823" h="3823" extrusionOk="0">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4"/>
            <p:cNvSpPr/>
            <p:nvPr/>
          </p:nvSpPr>
          <p:spPr>
            <a:xfrm>
              <a:off x="7516631" y="2550049"/>
              <a:ext cx="218489" cy="218430"/>
            </a:xfrm>
            <a:custGeom>
              <a:avLst/>
              <a:gdLst/>
              <a:ahLst/>
              <a:cxnLst/>
              <a:rect l="l" t="t" r="r" b="b"/>
              <a:pathLst>
                <a:path w="3703" h="3702" extrusionOk="0">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4"/>
            <p:cNvSpPr/>
            <p:nvPr/>
          </p:nvSpPr>
          <p:spPr>
            <a:xfrm>
              <a:off x="7513386" y="2546213"/>
              <a:ext cx="225569" cy="225569"/>
            </a:xfrm>
            <a:custGeom>
              <a:avLst/>
              <a:gdLst/>
              <a:ahLst/>
              <a:cxnLst/>
              <a:rect l="l" t="t" r="r" b="b"/>
              <a:pathLst>
                <a:path w="3823" h="3823" extrusionOk="0">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4"/>
            <p:cNvSpPr/>
            <p:nvPr/>
          </p:nvSpPr>
          <p:spPr>
            <a:xfrm>
              <a:off x="7662251" y="2565921"/>
              <a:ext cx="54814" cy="54814"/>
            </a:xfrm>
            <a:custGeom>
              <a:avLst/>
              <a:gdLst/>
              <a:ahLst/>
              <a:cxnLst/>
              <a:rect l="l" t="t" r="r" b="b"/>
              <a:pathLst>
                <a:path w="929" h="929" extrusionOk="0">
                  <a:moveTo>
                    <a:pt x="0" y="1"/>
                  </a:moveTo>
                  <a:lnTo>
                    <a:pt x="0" y="928"/>
                  </a:lnTo>
                  <a:lnTo>
                    <a:pt x="928" y="928"/>
                  </a:lnTo>
                  <a:cubicBezTo>
                    <a:pt x="928" y="409"/>
                    <a:pt x="51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4"/>
            <p:cNvSpPr/>
            <p:nvPr/>
          </p:nvSpPr>
          <p:spPr>
            <a:xfrm>
              <a:off x="7658947" y="2562085"/>
              <a:ext cx="61363" cy="61894"/>
            </a:xfrm>
            <a:custGeom>
              <a:avLst/>
              <a:gdLst/>
              <a:ahLst/>
              <a:cxnLst/>
              <a:rect l="l" t="t" r="r" b="b"/>
              <a:pathLst>
                <a:path w="1040" h="1049" extrusionOk="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4"/>
            <p:cNvSpPr/>
            <p:nvPr/>
          </p:nvSpPr>
          <p:spPr>
            <a:xfrm>
              <a:off x="7985707" y="2216444"/>
              <a:ext cx="377208" cy="339092"/>
            </a:xfrm>
            <a:custGeom>
              <a:avLst/>
              <a:gdLst/>
              <a:ahLst/>
              <a:cxnLst/>
              <a:rect l="l" t="t" r="r" b="b"/>
              <a:pathLst>
                <a:path w="6393" h="5747" extrusionOk="0">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4"/>
            <p:cNvSpPr/>
            <p:nvPr/>
          </p:nvSpPr>
          <p:spPr>
            <a:xfrm>
              <a:off x="8001047" y="2212904"/>
              <a:ext cx="345995" cy="345995"/>
            </a:xfrm>
            <a:custGeom>
              <a:avLst/>
              <a:gdLst/>
              <a:ahLst/>
              <a:cxnLst/>
              <a:rect l="l" t="t" r="r" b="b"/>
              <a:pathLst>
                <a:path w="5864" h="5864" extrusionOk="0">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4"/>
            <p:cNvSpPr/>
            <p:nvPr/>
          </p:nvSpPr>
          <p:spPr>
            <a:xfrm>
              <a:off x="7997212" y="2199923"/>
              <a:ext cx="384878" cy="339387"/>
            </a:xfrm>
            <a:custGeom>
              <a:avLst/>
              <a:gdLst/>
              <a:ahLst/>
              <a:cxnLst/>
              <a:rect l="l" t="t" r="r" b="b"/>
              <a:pathLst>
                <a:path w="6523" h="5752" extrusionOk="0">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4"/>
            <p:cNvSpPr/>
            <p:nvPr/>
          </p:nvSpPr>
          <p:spPr>
            <a:xfrm>
              <a:off x="8016388" y="2196442"/>
              <a:ext cx="345995" cy="345995"/>
            </a:xfrm>
            <a:custGeom>
              <a:avLst/>
              <a:gdLst/>
              <a:ahLst/>
              <a:cxnLst/>
              <a:rect l="l" t="t" r="r" b="b"/>
              <a:pathLst>
                <a:path w="5864" h="5864" extrusionOk="0">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4"/>
            <p:cNvSpPr/>
            <p:nvPr/>
          </p:nvSpPr>
          <p:spPr>
            <a:xfrm>
              <a:off x="8070553" y="2285655"/>
              <a:ext cx="224507" cy="141844"/>
            </a:xfrm>
            <a:custGeom>
              <a:avLst/>
              <a:gdLst/>
              <a:ahLst/>
              <a:cxnLst/>
              <a:rect l="l" t="t" r="r" b="b"/>
              <a:pathLst>
                <a:path w="3805" h="2404" extrusionOk="0">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4"/>
            <p:cNvSpPr/>
            <p:nvPr/>
          </p:nvSpPr>
          <p:spPr>
            <a:xfrm>
              <a:off x="8066718" y="2282410"/>
              <a:ext cx="231588" cy="148393"/>
            </a:xfrm>
            <a:custGeom>
              <a:avLst/>
              <a:gdLst/>
              <a:ahLst/>
              <a:cxnLst/>
              <a:rect l="l" t="t" r="r" b="b"/>
              <a:pathLst>
                <a:path w="3925" h="2515" extrusionOk="0">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4"/>
            <p:cNvSpPr/>
            <p:nvPr/>
          </p:nvSpPr>
          <p:spPr>
            <a:xfrm>
              <a:off x="5843948" y="3263280"/>
              <a:ext cx="422581" cy="300504"/>
            </a:xfrm>
            <a:custGeom>
              <a:avLst/>
              <a:gdLst/>
              <a:ahLst/>
              <a:cxnLst/>
              <a:rect l="l" t="t" r="r" b="b"/>
              <a:pathLst>
                <a:path w="7162" h="5093" extrusionOk="0">
                  <a:moveTo>
                    <a:pt x="0" y="0"/>
                  </a:moveTo>
                  <a:lnTo>
                    <a:pt x="0" y="5093"/>
                  </a:lnTo>
                  <a:lnTo>
                    <a:pt x="7162" y="5093"/>
                  </a:lnTo>
                  <a:lnTo>
                    <a:pt x="71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4"/>
            <p:cNvSpPr/>
            <p:nvPr/>
          </p:nvSpPr>
          <p:spPr>
            <a:xfrm>
              <a:off x="5840112" y="3259976"/>
              <a:ext cx="429721" cy="307643"/>
            </a:xfrm>
            <a:custGeom>
              <a:avLst/>
              <a:gdLst/>
              <a:ahLst/>
              <a:cxnLst/>
              <a:rect l="l" t="t" r="r" b="b"/>
              <a:pathLst>
                <a:path w="7283" h="5214" extrusionOk="0">
                  <a:moveTo>
                    <a:pt x="7171" y="112"/>
                  </a:moveTo>
                  <a:lnTo>
                    <a:pt x="7171" y="5093"/>
                  </a:lnTo>
                  <a:lnTo>
                    <a:pt x="121" y="5093"/>
                  </a:lnTo>
                  <a:lnTo>
                    <a:pt x="121" y="112"/>
                  </a:lnTo>
                  <a:close/>
                  <a:moveTo>
                    <a:pt x="65" y="0"/>
                  </a:moveTo>
                  <a:cubicBezTo>
                    <a:pt x="28" y="0"/>
                    <a:pt x="0" y="19"/>
                    <a:pt x="0" y="56"/>
                  </a:cubicBezTo>
                  <a:lnTo>
                    <a:pt x="0" y="5149"/>
                  </a:lnTo>
                  <a:cubicBezTo>
                    <a:pt x="0" y="5186"/>
                    <a:pt x="28" y="5214"/>
                    <a:pt x="65" y="5214"/>
                  </a:cubicBezTo>
                  <a:lnTo>
                    <a:pt x="7227" y="5214"/>
                  </a:lnTo>
                  <a:cubicBezTo>
                    <a:pt x="7264" y="5214"/>
                    <a:pt x="7282" y="5186"/>
                    <a:pt x="7282" y="5149"/>
                  </a:cubicBezTo>
                  <a:lnTo>
                    <a:pt x="7282" y="56"/>
                  </a:lnTo>
                  <a:cubicBezTo>
                    <a:pt x="7282" y="19"/>
                    <a:pt x="7264" y="0"/>
                    <a:pt x="7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4"/>
            <p:cNvSpPr/>
            <p:nvPr/>
          </p:nvSpPr>
          <p:spPr>
            <a:xfrm>
              <a:off x="5151544" y="2042680"/>
              <a:ext cx="1807388" cy="1218417"/>
            </a:xfrm>
            <a:custGeom>
              <a:avLst/>
              <a:gdLst/>
              <a:ahLst/>
              <a:cxnLst/>
              <a:rect l="l" t="t" r="r" b="b"/>
              <a:pathLst>
                <a:path w="30632" h="20650" extrusionOk="0">
                  <a:moveTo>
                    <a:pt x="984" y="0"/>
                  </a:moveTo>
                  <a:cubicBezTo>
                    <a:pt x="436" y="0"/>
                    <a:pt x="0" y="464"/>
                    <a:pt x="0" y="1030"/>
                  </a:cubicBezTo>
                  <a:lnTo>
                    <a:pt x="0" y="19620"/>
                  </a:lnTo>
                  <a:cubicBezTo>
                    <a:pt x="0" y="20186"/>
                    <a:pt x="436" y="20650"/>
                    <a:pt x="984" y="20650"/>
                  </a:cubicBezTo>
                  <a:lnTo>
                    <a:pt x="29649" y="20650"/>
                  </a:lnTo>
                  <a:cubicBezTo>
                    <a:pt x="30196" y="20650"/>
                    <a:pt x="30632" y="20186"/>
                    <a:pt x="30632" y="19620"/>
                  </a:cubicBezTo>
                  <a:lnTo>
                    <a:pt x="30632" y="1030"/>
                  </a:lnTo>
                  <a:cubicBezTo>
                    <a:pt x="30632" y="455"/>
                    <a:pt x="30196" y="0"/>
                    <a:pt x="29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4"/>
            <p:cNvSpPr/>
            <p:nvPr/>
          </p:nvSpPr>
          <p:spPr>
            <a:xfrm>
              <a:off x="5148240" y="2039376"/>
              <a:ext cx="1813996" cy="1225026"/>
            </a:xfrm>
            <a:custGeom>
              <a:avLst/>
              <a:gdLst/>
              <a:ahLst/>
              <a:cxnLst/>
              <a:rect l="l" t="t" r="r" b="b"/>
              <a:pathLst>
                <a:path w="30744" h="20762" extrusionOk="0">
                  <a:moveTo>
                    <a:pt x="29705" y="112"/>
                  </a:moveTo>
                  <a:cubicBezTo>
                    <a:pt x="30215" y="112"/>
                    <a:pt x="30632" y="548"/>
                    <a:pt x="30632" y="1086"/>
                  </a:cubicBezTo>
                  <a:lnTo>
                    <a:pt x="30632" y="19676"/>
                  </a:lnTo>
                  <a:cubicBezTo>
                    <a:pt x="30632" y="20214"/>
                    <a:pt x="30215" y="20650"/>
                    <a:pt x="29705" y="20650"/>
                  </a:cubicBezTo>
                  <a:lnTo>
                    <a:pt x="1040" y="20650"/>
                  </a:lnTo>
                  <a:cubicBezTo>
                    <a:pt x="529" y="20650"/>
                    <a:pt x="112" y="20214"/>
                    <a:pt x="112" y="19676"/>
                  </a:cubicBezTo>
                  <a:lnTo>
                    <a:pt x="112" y="1086"/>
                  </a:lnTo>
                  <a:cubicBezTo>
                    <a:pt x="112" y="548"/>
                    <a:pt x="529" y="112"/>
                    <a:pt x="1040" y="112"/>
                  </a:cubicBezTo>
                  <a:close/>
                  <a:moveTo>
                    <a:pt x="1040" y="0"/>
                  </a:moveTo>
                  <a:cubicBezTo>
                    <a:pt x="464" y="0"/>
                    <a:pt x="1" y="483"/>
                    <a:pt x="1" y="1086"/>
                  </a:cubicBezTo>
                  <a:lnTo>
                    <a:pt x="1" y="19676"/>
                  </a:lnTo>
                  <a:cubicBezTo>
                    <a:pt x="1" y="20279"/>
                    <a:pt x="464" y="20762"/>
                    <a:pt x="1040" y="20762"/>
                  </a:cubicBezTo>
                  <a:lnTo>
                    <a:pt x="29705" y="20762"/>
                  </a:lnTo>
                  <a:cubicBezTo>
                    <a:pt x="30280" y="20762"/>
                    <a:pt x="30744" y="20279"/>
                    <a:pt x="30744" y="19676"/>
                  </a:cubicBezTo>
                  <a:lnTo>
                    <a:pt x="30744" y="1086"/>
                  </a:lnTo>
                  <a:cubicBezTo>
                    <a:pt x="30744" y="483"/>
                    <a:pt x="30280" y="0"/>
                    <a:pt x="29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4"/>
            <p:cNvSpPr/>
            <p:nvPr/>
          </p:nvSpPr>
          <p:spPr>
            <a:xfrm>
              <a:off x="5151544" y="2076076"/>
              <a:ext cx="1807388" cy="1218417"/>
            </a:xfrm>
            <a:custGeom>
              <a:avLst/>
              <a:gdLst/>
              <a:ahLst/>
              <a:cxnLst/>
              <a:rect l="l" t="t" r="r" b="b"/>
              <a:pathLst>
                <a:path w="30632" h="20650" extrusionOk="0">
                  <a:moveTo>
                    <a:pt x="984" y="0"/>
                  </a:moveTo>
                  <a:cubicBezTo>
                    <a:pt x="436" y="0"/>
                    <a:pt x="0" y="464"/>
                    <a:pt x="0" y="1030"/>
                  </a:cubicBezTo>
                  <a:lnTo>
                    <a:pt x="0" y="19620"/>
                  </a:lnTo>
                  <a:cubicBezTo>
                    <a:pt x="0" y="20186"/>
                    <a:pt x="436" y="20650"/>
                    <a:pt x="984" y="20650"/>
                  </a:cubicBezTo>
                  <a:lnTo>
                    <a:pt x="29649" y="20650"/>
                  </a:lnTo>
                  <a:cubicBezTo>
                    <a:pt x="30196" y="20650"/>
                    <a:pt x="30632" y="20186"/>
                    <a:pt x="30632" y="19620"/>
                  </a:cubicBezTo>
                  <a:lnTo>
                    <a:pt x="30632" y="1030"/>
                  </a:lnTo>
                  <a:cubicBezTo>
                    <a:pt x="30632" y="464"/>
                    <a:pt x="30196" y="0"/>
                    <a:pt x="296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4"/>
            <p:cNvSpPr/>
            <p:nvPr/>
          </p:nvSpPr>
          <p:spPr>
            <a:xfrm>
              <a:off x="5148240" y="2072771"/>
              <a:ext cx="1813996" cy="1225026"/>
            </a:xfrm>
            <a:custGeom>
              <a:avLst/>
              <a:gdLst/>
              <a:ahLst/>
              <a:cxnLst/>
              <a:rect l="l" t="t" r="r" b="b"/>
              <a:pathLst>
                <a:path w="30744" h="20762" extrusionOk="0">
                  <a:moveTo>
                    <a:pt x="29705" y="112"/>
                  </a:moveTo>
                  <a:cubicBezTo>
                    <a:pt x="30215" y="112"/>
                    <a:pt x="30632" y="548"/>
                    <a:pt x="30632" y="1086"/>
                  </a:cubicBezTo>
                  <a:lnTo>
                    <a:pt x="30632" y="19676"/>
                  </a:lnTo>
                  <a:cubicBezTo>
                    <a:pt x="30632" y="20214"/>
                    <a:pt x="30215" y="20650"/>
                    <a:pt x="29705" y="20650"/>
                  </a:cubicBezTo>
                  <a:lnTo>
                    <a:pt x="1040" y="20650"/>
                  </a:lnTo>
                  <a:cubicBezTo>
                    <a:pt x="529" y="20650"/>
                    <a:pt x="112" y="20214"/>
                    <a:pt x="112" y="19676"/>
                  </a:cubicBezTo>
                  <a:lnTo>
                    <a:pt x="112" y="1086"/>
                  </a:lnTo>
                  <a:cubicBezTo>
                    <a:pt x="112" y="548"/>
                    <a:pt x="529" y="112"/>
                    <a:pt x="1040" y="112"/>
                  </a:cubicBezTo>
                  <a:close/>
                  <a:moveTo>
                    <a:pt x="1040" y="0"/>
                  </a:moveTo>
                  <a:cubicBezTo>
                    <a:pt x="464" y="0"/>
                    <a:pt x="1" y="483"/>
                    <a:pt x="1" y="1086"/>
                  </a:cubicBezTo>
                  <a:lnTo>
                    <a:pt x="1" y="19676"/>
                  </a:lnTo>
                  <a:cubicBezTo>
                    <a:pt x="1" y="20279"/>
                    <a:pt x="464" y="20761"/>
                    <a:pt x="1040" y="20761"/>
                  </a:cubicBezTo>
                  <a:lnTo>
                    <a:pt x="29705" y="20761"/>
                  </a:lnTo>
                  <a:cubicBezTo>
                    <a:pt x="30280" y="20761"/>
                    <a:pt x="30744" y="20279"/>
                    <a:pt x="30744" y="19676"/>
                  </a:cubicBezTo>
                  <a:lnTo>
                    <a:pt x="30744" y="1086"/>
                  </a:lnTo>
                  <a:cubicBezTo>
                    <a:pt x="30744" y="483"/>
                    <a:pt x="30280" y="0"/>
                    <a:pt x="29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4"/>
            <p:cNvSpPr/>
            <p:nvPr/>
          </p:nvSpPr>
          <p:spPr>
            <a:xfrm>
              <a:off x="5254977" y="2195380"/>
              <a:ext cx="1597218" cy="973790"/>
            </a:xfrm>
            <a:custGeom>
              <a:avLst/>
              <a:gdLst/>
              <a:ahLst/>
              <a:cxnLst/>
              <a:rect l="l" t="t" r="r" b="b"/>
              <a:pathLst>
                <a:path w="27070" h="16504" extrusionOk="0">
                  <a:moveTo>
                    <a:pt x="325" y="0"/>
                  </a:moveTo>
                  <a:cubicBezTo>
                    <a:pt x="149" y="0"/>
                    <a:pt x="0" y="149"/>
                    <a:pt x="0" y="334"/>
                  </a:cubicBezTo>
                  <a:lnTo>
                    <a:pt x="0" y="16503"/>
                  </a:lnTo>
                  <a:lnTo>
                    <a:pt x="27070" y="16503"/>
                  </a:lnTo>
                  <a:lnTo>
                    <a:pt x="27070" y="12218"/>
                  </a:lnTo>
                  <a:lnTo>
                    <a:pt x="27070" y="4676"/>
                  </a:lnTo>
                  <a:lnTo>
                    <a:pt x="27070" y="334"/>
                  </a:lnTo>
                  <a:cubicBezTo>
                    <a:pt x="27070" y="149"/>
                    <a:pt x="26921" y="0"/>
                    <a:pt x="267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4"/>
            <p:cNvSpPr/>
            <p:nvPr/>
          </p:nvSpPr>
          <p:spPr>
            <a:xfrm>
              <a:off x="5251673" y="2192076"/>
              <a:ext cx="1603826" cy="980929"/>
            </a:xfrm>
            <a:custGeom>
              <a:avLst/>
              <a:gdLst/>
              <a:ahLst/>
              <a:cxnLst/>
              <a:rect l="l" t="t" r="r" b="b"/>
              <a:pathLst>
                <a:path w="27182" h="16625" extrusionOk="0">
                  <a:moveTo>
                    <a:pt x="381" y="1"/>
                  </a:moveTo>
                  <a:cubicBezTo>
                    <a:pt x="168" y="1"/>
                    <a:pt x="1" y="177"/>
                    <a:pt x="1" y="390"/>
                  </a:cubicBezTo>
                  <a:lnTo>
                    <a:pt x="1" y="16559"/>
                  </a:lnTo>
                  <a:cubicBezTo>
                    <a:pt x="1" y="16597"/>
                    <a:pt x="29" y="16624"/>
                    <a:pt x="56" y="16624"/>
                  </a:cubicBezTo>
                  <a:lnTo>
                    <a:pt x="27126" y="16624"/>
                  </a:lnTo>
                  <a:cubicBezTo>
                    <a:pt x="27154" y="16624"/>
                    <a:pt x="27182" y="16597"/>
                    <a:pt x="27182" y="16559"/>
                  </a:cubicBezTo>
                  <a:lnTo>
                    <a:pt x="27182" y="12274"/>
                  </a:lnTo>
                  <a:cubicBezTo>
                    <a:pt x="27182" y="12237"/>
                    <a:pt x="27154" y="12218"/>
                    <a:pt x="27126" y="12218"/>
                  </a:cubicBezTo>
                  <a:cubicBezTo>
                    <a:pt x="27089" y="12218"/>
                    <a:pt x="27070" y="12237"/>
                    <a:pt x="27070" y="12274"/>
                  </a:cubicBezTo>
                  <a:lnTo>
                    <a:pt x="27070" y="16504"/>
                  </a:lnTo>
                  <a:lnTo>
                    <a:pt x="121" y="16504"/>
                  </a:lnTo>
                  <a:lnTo>
                    <a:pt x="121" y="390"/>
                  </a:lnTo>
                  <a:cubicBezTo>
                    <a:pt x="121" y="242"/>
                    <a:pt x="233" y="112"/>
                    <a:pt x="381" y="112"/>
                  </a:cubicBezTo>
                  <a:lnTo>
                    <a:pt x="26801" y="112"/>
                  </a:lnTo>
                  <a:cubicBezTo>
                    <a:pt x="26950" y="112"/>
                    <a:pt x="27070" y="242"/>
                    <a:pt x="27070" y="390"/>
                  </a:cubicBezTo>
                  <a:lnTo>
                    <a:pt x="27070" y="4732"/>
                  </a:lnTo>
                  <a:cubicBezTo>
                    <a:pt x="27070" y="4760"/>
                    <a:pt x="27089" y="4787"/>
                    <a:pt x="27126" y="4787"/>
                  </a:cubicBezTo>
                  <a:cubicBezTo>
                    <a:pt x="27154" y="4787"/>
                    <a:pt x="27182" y="4760"/>
                    <a:pt x="27182" y="4732"/>
                  </a:cubicBezTo>
                  <a:lnTo>
                    <a:pt x="27182" y="390"/>
                  </a:lnTo>
                  <a:cubicBezTo>
                    <a:pt x="27182" y="177"/>
                    <a:pt x="27015" y="1"/>
                    <a:pt x="26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4"/>
            <p:cNvSpPr/>
            <p:nvPr/>
          </p:nvSpPr>
          <p:spPr>
            <a:xfrm>
              <a:off x="6850543" y="2586749"/>
              <a:ext cx="6608" cy="189990"/>
            </a:xfrm>
            <a:custGeom>
              <a:avLst/>
              <a:gdLst/>
              <a:ahLst/>
              <a:cxnLst/>
              <a:rect l="l" t="t" r="r" b="b"/>
              <a:pathLst>
                <a:path w="112" h="3220" extrusionOk="0">
                  <a:moveTo>
                    <a:pt x="56" y="0"/>
                  </a:moveTo>
                  <a:cubicBezTo>
                    <a:pt x="19" y="0"/>
                    <a:pt x="0" y="28"/>
                    <a:pt x="0" y="56"/>
                  </a:cubicBezTo>
                  <a:lnTo>
                    <a:pt x="0" y="3163"/>
                  </a:lnTo>
                  <a:cubicBezTo>
                    <a:pt x="0" y="3201"/>
                    <a:pt x="19" y="3219"/>
                    <a:pt x="56" y="3219"/>
                  </a:cubicBezTo>
                  <a:cubicBezTo>
                    <a:pt x="84" y="3219"/>
                    <a:pt x="111" y="3201"/>
                    <a:pt x="111" y="3163"/>
                  </a:cubicBezTo>
                  <a:lnTo>
                    <a:pt x="111" y="56"/>
                  </a:lnTo>
                  <a:cubicBezTo>
                    <a:pt x="111" y="28"/>
                    <a:pt x="84"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4"/>
            <p:cNvSpPr/>
            <p:nvPr/>
          </p:nvSpPr>
          <p:spPr>
            <a:xfrm>
              <a:off x="6035531" y="2114369"/>
              <a:ext cx="38883" cy="38352"/>
            </a:xfrm>
            <a:custGeom>
              <a:avLst/>
              <a:gdLst/>
              <a:ahLst/>
              <a:cxnLst/>
              <a:rect l="l" t="t" r="r" b="b"/>
              <a:pathLst>
                <a:path w="659" h="650" extrusionOk="0">
                  <a:moveTo>
                    <a:pt x="334" y="0"/>
                  </a:moveTo>
                  <a:cubicBezTo>
                    <a:pt x="148" y="0"/>
                    <a:pt x="0" y="140"/>
                    <a:pt x="0" y="325"/>
                  </a:cubicBezTo>
                  <a:cubicBezTo>
                    <a:pt x="0" y="511"/>
                    <a:pt x="148" y="650"/>
                    <a:pt x="334" y="650"/>
                  </a:cubicBezTo>
                  <a:cubicBezTo>
                    <a:pt x="520" y="650"/>
                    <a:pt x="659" y="511"/>
                    <a:pt x="659" y="325"/>
                  </a:cubicBezTo>
                  <a:cubicBezTo>
                    <a:pt x="659" y="140"/>
                    <a:pt x="510" y="0"/>
                    <a:pt x="3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4"/>
            <p:cNvSpPr/>
            <p:nvPr/>
          </p:nvSpPr>
          <p:spPr>
            <a:xfrm>
              <a:off x="6032227" y="2110533"/>
              <a:ext cx="46023" cy="46023"/>
            </a:xfrm>
            <a:custGeom>
              <a:avLst/>
              <a:gdLst/>
              <a:ahLst/>
              <a:cxnLst/>
              <a:rect l="l" t="t" r="r" b="b"/>
              <a:pathLst>
                <a:path w="780" h="780" extrusionOk="0">
                  <a:moveTo>
                    <a:pt x="390" y="121"/>
                  </a:moveTo>
                  <a:cubicBezTo>
                    <a:pt x="538" y="121"/>
                    <a:pt x="659" y="242"/>
                    <a:pt x="659" y="390"/>
                  </a:cubicBezTo>
                  <a:cubicBezTo>
                    <a:pt x="659" y="538"/>
                    <a:pt x="538" y="659"/>
                    <a:pt x="390" y="659"/>
                  </a:cubicBezTo>
                  <a:cubicBezTo>
                    <a:pt x="242" y="659"/>
                    <a:pt x="121" y="538"/>
                    <a:pt x="121" y="390"/>
                  </a:cubicBezTo>
                  <a:cubicBezTo>
                    <a:pt x="121" y="242"/>
                    <a:pt x="242" y="121"/>
                    <a:pt x="390" y="121"/>
                  </a:cubicBezTo>
                  <a:close/>
                  <a:moveTo>
                    <a:pt x="390" y="0"/>
                  </a:moveTo>
                  <a:cubicBezTo>
                    <a:pt x="177" y="0"/>
                    <a:pt x="0" y="177"/>
                    <a:pt x="0" y="390"/>
                  </a:cubicBezTo>
                  <a:cubicBezTo>
                    <a:pt x="0" y="603"/>
                    <a:pt x="177" y="780"/>
                    <a:pt x="390" y="780"/>
                  </a:cubicBezTo>
                  <a:cubicBezTo>
                    <a:pt x="603" y="780"/>
                    <a:pt x="780" y="603"/>
                    <a:pt x="780" y="390"/>
                  </a:cubicBezTo>
                  <a:cubicBezTo>
                    <a:pt x="780" y="177"/>
                    <a:pt x="603" y="0"/>
                    <a:pt x="3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4"/>
            <p:cNvSpPr/>
            <p:nvPr/>
          </p:nvSpPr>
          <p:spPr>
            <a:xfrm>
              <a:off x="6808356" y="3211239"/>
              <a:ext cx="38942" cy="38942"/>
            </a:xfrm>
            <a:custGeom>
              <a:avLst/>
              <a:gdLst/>
              <a:ahLst/>
              <a:cxnLst/>
              <a:rect l="l" t="t" r="r" b="b"/>
              <a:pathLst>
                <a:path w="660" h="660" extrusionOk="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4"/>
            <p:cNvSpPr/>
            <p:nvPr/>
          </p:nvSpPr>
          <p:spPr>
            <a:xfrm>
              <a:off x="6805111" y="3207404"/>
              <a:ext cx="46023" cy="46082"/>
            </a:xfrm>
            <a:custGeom>
              <a:avLst/>
              <a:gdLst/>
              <a:ahLst/>
              <a:cxnLst/>
              <a:rect l="l" t="t" r="r" b="b"/>
              <a:pathLst>
                <a:path w="780" h="781" extrusionOk="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4"/>
            <p:cNvSpPr/>
            <p:nvPr/>
          </p:nvSpPr>
          <p:spPr>
            <a:xfrm>
              <a:off x="6741564" y="3219441"/>
              <a:ext cx="22539" cy="21949"/>
            </a:xfrm>
            <a:custGeom>
              <a:avLst/>
              <a:gdLst/>
              <a:ahLst/>
              <a:cxnLst/>
              <a:rect l="l" t="t" r="r" b="b"/>
              <a:pathLst>
                <a:path w="382" h="372" extrusionOk="0">
                  <a:moveTo>
                    <a:pt x="196" y="112"/>
                  </a:moveTo>
                  <a:cubicBezTo>
                    <a:pt x="233" y="112"/>
                    <a:pt x="270" y="149"/>
                    <a:pt x="270" y="186"/>
                  </a:cubicBezTo>
                  <a:cubicBezTo>
                    <a:pt x="270" y="224"/>
                    <a:pt x="233" y="261"/>
                    <a:pt x="196" y="261"/>
                  </a:cubicBezTo>
                  <a:cubicBezTo>
                    <a:pt x="149" y="261"/>
                    <a:pt x="122" y="224"/>
                    <a:pt x="122" y="186"/>
                  </a:cubicBezTo>
                  <a:cubicBezTo>
                    <a:pt x="122" y="149"/>
                    <a:pt x="149" y="112"/>
                    <a:pt x="196" y="112"/>
                  </a:cubicBezTo>
                  <a:close/>
                  <a:moveTo>
                    <a:pt x="196" y="1"/>
                  </a:moveTo>
                  <a:cubicBezTo>
                    <a:pt x="84" y="1"/>
                    <a:pt x="1" y="84"/>
                    <a:pt x="1" y="186"/>
                  </a:cubicBezTo>
                  <a:cubicBezTo>
                    <a:pt x="1" y="289"/>
                    <a:pt x="84" y="372"/>
                    <a:pt x="196" y="372"/>
                  </a:cubicBezTo>
                  <a:cubicBezTo>
                    <a:pt x="298" y="372"/>
                    <a:pt x="381" y="289"/>
                    <a:pt x="381" y="186"/>
                  </a:cubicBezTo>
                  <a:cubicBezTo>
                    <a:pt x="381" y="84"/>
                    <a:pt x="298"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4"/>
            <p:cNvSpPr/>
            <p:nvPr/>
          </p:nvSpPr>
          <p:spPr>
            <a:xfrm>
              <a:off x="6697253" y="3219441"/>
              <a:ext cx="22480" cy="21949"/>
            </a:xfrm>
            <a:custGeom>
              <a:avLst/>
              <a:gdLst/>
              <a:ahLst/>
              <a:cxnLst/>
              <a:rect l="l" t="t" r="r" b="b"/>
              <a:pathLst>
                <a:path w="381" h="372" extrusionOk="0">
                  <a:moveTo>
                    <a:pt x="195" y="112"/>
                  </a:moveTo>
                  <a:cubicBezTo>
                    <a:pt x="233" y="112"/>
                    <a:pt x="270" y="149"/>
                    <a:pt x="270" y="186"/>
                  </a:cubicBezTo>
                  <a:cubicBezTo>
                    <a:pt x="270" y="224"/>
                    <a:pt x="233" y="261"/>
                    <a:pt x="195" y="261"/>
                  </a:cubicBezTo>
                  <a:cubicBezTo>
                    <a:pt x="149" y="261"/>
                    <a:pt x="121" y="224"/>
                    <a:pt x="121" y="186"/>
                  </a:cubicBezTo>
                  <a:cubicBezTo>
                    <a:pt x="121" y="149"/>
                    <a:pt x="149" y="112"/>
                    <a:pt x="195" y="112"/>
                  </a:cubicBezTo>
                  <a:close/>
                  <a:moveTo>
                    <a:pt x="195" y="1"/>
                  </a:moveTo>
                  <a:cubicBezTo>
                    <a:pt x="84" y="1"/>
                    <a:pt x="1" y="84"/>
                    <a:pt x="1" y="186"/>
                  </a:cubicBezTo>
                  <a:cubicBezTo>
                    <a:pt x="1" y="289"/>
                    <a:pt x="84" y="372"/>
                    <a:pt x="195" y="372"/>
                  </a:cubicBezTo>
                  <a:cubicBezTo>
                    <a:pt x="297" y="372"/>
                    <a:pt x="381" y="289"/>
                    <a:pt x="381" y="186"/>
                  </a:cubicBezTo>
                  <a:cubicBezTo>
                    <a:pt x="381" y="84"/>
                    <a:pt x="297"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4"/>
            <p:cNvSpPr/>
            <p:nvPr/>
          </p:nvSpPr>
          <p:spPr>
            <a:xfrm>
              <a:off x="5844479" y="3294434"/>
              <a:ext cx="421519" cy="77825"/>
            </a:xfrm>
            <a:custGeom>
              <a:avLst/>
              <a:gdLst/>
              <a:ahLst/>
              <a:cxnLst/>
              <a:rect l="l" t="t" r="r" b="b"/>
              <a:pathLst>
                <a:path w="7144" h="1319" extrusionOk="0">
                  <a:moveTo>
                    <a:pt x="0" y="1"/>
                  </a:moveTo>
                  <a:lnTo>
                    <a:pt x="0" y="1318"/>
                  </a:lnTo>
                  <a:lnTo>
                    <a:pt x="7144" y="1318"/>
                  </a:lnTo>
                  <a:lnTo>
                    <a:pt x="71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4"/>
            <p:cNvSpPr/>
            <p:nvPr/>
          </p:nvSpPr>
          <p:spPr>
            <a:xfrm>
              <a:off x="5841174" y="3291189"/>
              <a:ext cx="428128" cy="84316"/>
            </a:xfrm>
            <a:custGeom>
              <a:avLst/>
              <a:gdLst/>
              <a:ahLst/>
              <a:cxnLst/>
              <a:rect l="l" t="t" r="r" b="b"/>
              <a:pathLst>
                <a:path w="7256" h="1429" extrusionOk="0">
                  <a:moveTo>
                    <a:pt x="7135" y="111"/>
                  </a:moveTo>
                  <a:lnTo>
                    <a:pt x="7135" y="1317"/>
                  </a:lnTo>
                  <a:lnTo>
                    <a:pt x="112" y="1317"/>
                  </a:lnTo>
                  <a:lnTo>
                    <a:pt x="112" y="111"/>
                  </a:lnTo>
                  <a:close/>
                  <a:moveTo>
                    <a:pt x="56" y="0"/>
                  </a:moveTo>
                  <a:cubicBezTo>
                    <a:pt x="29" y="0"/>
                    <a:pt x="1" y="28"/>
                    <a:pt x="1" y="56"/>
                  </a:cubicBezTo>
                  <a:lnTo>
                    <a:pt x="1" y="1373"/>
                  </a:lnTo>
                  <a:cubicBezTo>
                    <a:pt x="1" y="1401"/>
                    <a:pt x="29" y="1429"/>
                    <a:pt x="56" y="1429"/>
                  </a:cubicBezTo>
                  <a:lnTo>
                    <a:pt x="7200" y="1429"/>
                  </a:lnTo>
                  <a:cubicBezTo>
                    <a:pt x="7227" y="1429"/>
                    <a:pt x="7255" y="1401"/>
                    <a:pt x="7255" y="1373"/>
                  </a:cubicBezTo>
                  <a:lnTo>
                    <a:pt x="7255" y="56"/>
                  </a:lnTo>
                  <a:cubicBezTo>
                    <a:pt x="7255" y="28"/>
                    <a:pt x="7227" y="0"/>
                    <a:pt x="72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4"/>
            <p:cNvSpPr/>
            <p:nvPr/>
          </p:nvSpPr>
          <p:spPr>
            <a:xfrm>
              <a:off x="5257691" y="3542955"/>
              <a:ext cx="1595094" cy="130869"/>
            </a:xfrm>
            <a:custGeom>
              <a:avLst/>
              <a:gdLst/>
              <a:ahLst/>
              <a:cxnLst/>
              <a:rect l="l" t="t" r="r" b="b"/>
              <a:pathLst>
                <a:path w="27034" h="2218" extrusionOk="0">
                  <a:moveTo>
                    <a:pt x="2218" y="0"/>
                  </a:moveTo>
                  <a:cubicBezTo>
                    <a:pt x="1429" y="38"/>
                    <a:pt x="724" y="492"/>
                    <a:pt x="446" y="1160"/>
                  </a:cubicBezTo>
                  <a:lnTo>
                    <a:pt x="1" y="2218"/>
                  </a:lnTo>
                  <a:lnTo>
                    <a:pt x="27033" y="2218"/>
                  </a:lnTo>
                  <a:cubicBezTo>
                    <a:pt x="27033" y="1522"/>
                    <a:pt x="26653" y="900"/>
                    <a:pt x="26059" y="492"/>
                  </a:cubicBezTo>
                  <a:cubicBezTo>
                    <a:pt x="26031" y="474"/>
                    <a:pt x="26003" y="455"/>
                    <a:pt x="25976" y="436"/>
                  </a:cubicBezTo>
                  <a:cubicBezTo>
                    <a:pt x="25540" y="158"/>
                    <a:pt x="25002" y="0"/>
                    <a:pt x="24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4"/>
            <p:cNvSpPr/>
            <p:nvPr/>
          </p:nvSpPr>
          <p:spPr>
            <a:xfrm>
              <a:off x="5253856" y="3539120"/>
              <a:ext cx="1602764" cy="138540"/>
            </a:xfrm>
            <a:custGeom>
              <a:avLst/>
              <a:gdLst/>
              <a:ahLst/>
              <a:cxnLst/>
              <a:rect l="l" t="t" r="r" b="b"/>
              <a:pathLst>
                <a:path w="27164" h="2348" extrusionOk="0">
                  <a:moveTo>
                    <a:pt x="24482" y="121"/>
                  </a:moveTo>
                  <a:cubicBezTo>
                    <a:pt x="25029" y="121"/>
                    <a:pt x="25558" y="270"/>
                    <a:pt x="26004" y="548"/>
                  </a:cubicBezTo>
                  <a:lnTo>
                    <a:pt x="26031" y="566"/>
                  </a:lnTo>
                  <a:cubicBezTo>
                    <a:pt x="26050" y="576"/>
                    <a:pt x="26068" y="585"/>
                    <a:pt x="26087" y="603"/>
                  </a:cubicBezTo>
                  <a:cubicBezTo>
                    <a:pt x="26681" y="1002"/>
                    <a:pt x="27024" y="1596"/>
                    <a:pt x="27043" y="2227"/>
                  </a:cubicBezTo>
                  <a:lnTo>
                    <a:pt x="149" y="2227"/>
                  </a:lnTo>
                  <a:lnTo>
                    <a:pt x="558" y="1244"/>
                  </a:lnTo>
                  <a:cubicBezTo>
                    <a:pt x="836" y="603"/>
                    <a:pt x="1504" y="158"/>
                    <a:pt x="2283" y="121"/>
                  </a:cubicBezTo>
                  <a:close/>
                  <a:moveTo>
                    <a:pt x="2385" y="0"/>
                  </a:moveTo>
                  <a:cubicBezTo>
                    <a:pt x="2348" y="0"/>
                    <a:pt x="2320" y="10"/>
                    <a:pt x="2292" y="10"/>
                  </a:cubicBezTo>
                  <a:lnTo>
                    <a:pt x="2274" y="10"/>
                  </a:lnTo>
                  <a:cubicBezTo>
                    <a:pt x="1457" y="47"/>
                    <a:pt x="743" y="511"/>
                    <a:pt x="456" y="1197"/>
                  </a:cubicBezTo>
                  <a:lnTo>
                    <a:pt x="10" y="2264"/>
                  </a:lnTo>
                  <a:cubicBezTo>
                    <a:pt x="1" y="2283"/>
                    <a:pt x="1" y="2301"/>
                    <a:pt x="10" y="2320"/>
                  </a:cubicBezTo>
                  <a:cubicBezTo>
                    <a:pt x="29" y="2338"/>
                    <a:pt x="47" y="2347"/>
                    <a:pt x="66" y="2347"/>
                  </a:cubicBezTo>
                  <a:lnTo>
                    <a:pt x="27098" y="2347"/>
                  </a:lnTo>
                  <a:cubicBezTo>
                    <a:pt x="27135" y="2347"/>
                    <a:pt x="27163" y="2320"/>
                    <a:pt x="27163" y="2283"/>
                  </a:cubicBezTo>
                  <a:cubicBezTo>
                    <a:pt x="27163" y="1587"/>
                    <a:pt x="26792" y="937"/>
                    <a:pt x="26152" y="501"/>
                  </a:cubicBezTo>
                  <a:cubicBezTo>
                    <a:pt x="26133" y="492"/>
                    <a:pt x="26115" y="483"/>
                    <a:pt x="26087" y="464"/>
                  </a:cubicBezTo>
                  <a:lnTo>
                    <a:pt x="26068" y="455"/>
                  </a:lnTo>
                  <a:cubicBezTo>
                    <a:pt x="25605" y="158"/>
                    <a:pt x="25057" y="0"/>
                    <a:pt x="24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4"/>
            <p:cNvSpPr/>
            <p:nvPr/>
          </p:nvSpPr>
          <p:spPr>
            <a:xfrm>
              <a:off x="5425733"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4"/>
            <p:cNvSpPr/>
            <p:nvPr/>
          </p:nvSpPr>
          <p:spPr>
            <a:xfrm>
              <a:off x="5422487" y="3569743"/>
              <a:ext cx="119895" cy="44960"/>
            </a:xfrm>
            <a:custGeom>
              <a:avLst/>
              <a:gdLst/>
              <a:ahLst/>
              <a:cxnLst/>
              <a:rect l="l" t="t" r="r" b="b"/>
              <a:pathLst>
                <a:path w="2032" h="762" extrusionOk="0">
                  <a:moveTo>
                    <a:pt x="1586" y="122"/>
                  </a:moveTo>
                  <a:cubicBezTo>
                    <a:pt x="1763" y="122"/>
                    <a:pt x="1911" y="261"/>
                    <a:pt x="1911" y="446"/>
                  </a:cubicBezTo>
                  <a:lnTo>
                    <a:pt x="1911" y="650"/>
                  </a:lnTo>
                  <a:lnTo>
                    <a:pt x="111" y="650"/>
                  </a:lnTo>
                  <a:lnTo>
                    <a:pt x="111" y="446"/>
                  </a:lnTo>
                  <a:cubicBezTo>
                    <a:pt x="111"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2" y="743"/>
                    <a:pt x="2032" y="706"/>
                  </a:cubicBezTo>
                  <a:lnTo>
                    <a:pt x="2032" y="446"/>
                  </a:lnTo>
                  <a:cubicBezTo>
                    <a:pt x="2032" y="196"/>
                    <a:pt x="1828"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4"/>
            <p:cNvSpPr/>
            <p:nvPr/>
          </p:nvSpPr>
          <p:spPr>
            <a:xfrm>
              <a:off x="5565334" y="3573047"/>
              <a:ext cx="113345" cy="38352"/>
            </a:xfrm>
            <a:custGeom>
              <a:avLst/>
              <a:gdLst/>
              <a:ahLst/>
              <a:cxnLst/>
              <a:rect l="l" t="t" r="r" b="b"/>
              <a:pathLst>
                <a:path w="1921" h="650" extrusionOk="0">
                  <a:moveTo>
                    <a:pt x="390" y="1"/>
                  </a:moveTo>
                  <a:cubicBezTo>
                    <a:pt x="177" y="1"/>
                    <a:pt x="0" y="177"/>
                    <a:pt x="0" y="390"/>
                  </a:cubicBezTo>
                  <a:lnTo>
                    <a:pt x="0" y="650"/>
                  </a:lnTo>
                  <a:lnTo>
                    <a:pt x="1921" y="650"/>
                  </a:lnTo>
                  <a:lnTo>
                    <a:pt x="1921" y="390"/>
                  </a:lnTo>
                  <a:cubicBezTo>
                    <a:pt x="192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4"/>
            <p:cNvSpPr/>
            <p:nvPr/>
          </p:nvSpPr>
          <p:spPr>
            <a:xfrm>
              <a:off x="5562030" y="3569743"/>
              <a:ext cx="119954" cy="44960"/>
            </a:xfrm>
            <a:custGeom>
              <a:avLst/>
              <a:gdLst/>
              <a:ahLst/>
              <a:cxnLst/>
              <a:rect l="l" t="t" r="r" b="b"/>
              <a:pathLst>
                <a:path w="2033" h="762" extrusionOk="0">
                  <a:moveTo>
                    <a:pt x="1587" y="122"/>
                  </a:moveTo>
                  <a:cubicBezTo>
                    <a:pt x="1773" y="122"/>
                    <a:pt x="1912" y="261"/>
                    <a:pt x="1912" y="446"/>
                  </a:cubicBezTo>
                  <a:lnTo>
                    <a:pt x="1912" y="650"/>
                  </a:lnTo>
                  <a:lnTo>
                    <a:pt x="121" y="650"/>
                  </a:lnTo>
                  <a:lnTo>
                    <a:pt x="121" y="446"/>
                  </a:lnTo>
                  <a:cubicBezTo>
                    <a:pt x="121" y="261"/>
                    <a:pt x="260" y="122"/>
                    <a:pt x="446" y="122"/>
                  </a:cubicBezTo>
                  <a:close/>
                  <a:moveTo>
                    <a:pt x="446" y="1"/>
                  </a:moveTo>
                  <a:cubicBezTo>
                    <a:pt x="196" y="1"/>
                    <a:pt x="1" y="205"/>
                    <a:pt x="1" y="446"/>
                  </a:cubicBezTo>
                  <a:lnTo>
                    <a:pt x="1" y="706"/>
                  </a:lnTo>
                  <a:cubicBezTo>
                    <a:pt x="1" y="743"/>
                    <a:pt x="29" y="762"/>
                    <a:pt x="56" y="762"/>
                  </a:cubicBezTo>
                  <a:lnTo>
                    <a:pt x="1977" y="762"/>
                  </a:lnTo>
                  <a:cubicBezTo>
                    <a:pt x="2004" y="762"/>
                    <a:pt x="2032"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4"/>
            <p:cNvSpPr/>
            <p:nvPr/>
          </p:nvSpPr>
          <p:spPr>
            <a:xfrm>
              <a:off x="5708712"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4"/>
            <p:cNvSpPr/>
            <p:nvPr/>
          </p:nvSpPr>
          <p:spPr>
            <a:xfrm>
              <a:off x="5705467" y="3569743"/>
              <a:ext cx="119895" cy="44960"/>
            </a:xfrm>
            <a:custGeom>
              <a:avLst/>
              <a:gdLst/>
              <a:ahLst/>
              <a:cxnLst/>
              <a:rect l="l" t="t" r="r" b="b"/>
              <a:pathLst>
                <a:path w="2032"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3"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4"/>
            <p:cNvSpPr/>
            <p:nvPr/>
          </p:nvSpPr>
          <p:spPr>
            <a:xfrm>
              <a:off x="5848314" y="3573047"/>
              <a:ext cx="112814" cy="38352"/>
            </a:xfrm>
            <a:custGeom>
              <a:avLst/>
              <a:gdLst/>
              <a:ahLst/>
              <a:cxnLst/>
              <a:rect l="l" t="t" r="r" b="b"/>
              <a:pathLst>
                <a:path w="1912" h="650" extrusionOk="0">
                  <a:moveTo>
                    <a:pt x="381" y="1"/>
                  </a:moveTo>
                  <a:cubicBezTo>
                    <a:pt x="177" y="1"/>
                    <a:pt x="0" y="177"/>
                    <a:pt x="0" y="390"/>
                  </a:cubicBezTo>
                  <a:lnTo>
                    <a:pt x="0" y="650"/>
                  </a:lnTo>
                  <a:lnTo>
                    <a:pt x="1911" y="650"/>
                  </a:lnTo>
                  <a:lnTo>
                    <a:pt x="1911" y="390"/>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4"/>
            <p:cNvSpPr/>
            <p:nvPr/>
          </p:nvSpPr>
          <p:spPr>
            <a:xfrm>
              <a:off x="5845010" y="3569743"/>
              <a:ext cx="119954" cy="44960"/>
            </a:xfrm>
            <a:custGeom>
              <a:avLst/>
              <a:gdLst/>
              <a:ahLst/>
              <a:cxnLst/>
              <a:rect l="l" t="t" r="r" b="b"/>
              <a:pathLst>
                <a:path w="2033" h="762" extrusionOk="0">
                  <a:moveTo>
                    <a:pt x="1587" y="122"/>
                  </a:moveTo>
                  <a:cubicBezTo>
                    <a:pt x="1763" y="122"/>
                    <a:pt x="1912" y="261"/>
                    <a:pt x="1912" y="446"/>
                  </a:cubicBezTo>
                  <a:lnTo>
                    <a:pt x="1912" y="650"/>
                  </a:lnTo>
                  <a:lnTo>
                    <a:pt x="112" y="650"/>
                  </a:lnTo>
                  <a:lnTo>
                    <a:pt x="112" y="446"/>
                  </a:lnTo>
                  <a:cubicBezTo>
                    <a:pt x="112" y="261"/>
                    <a:pt x="261" y="122"/>
                    <a:pt x="437" y="122"/>
                  </a:cubicBezTo>
                  <a:close/>
                  <a:moveTo>
                    <a:pt x="437" y="1"/>
                  </a:moveTo>
                  <a:cubicBezTo>
                    <a:pt x="196" y="1"/>
                    <a:pt x="1" y="205"/>
                    <a:pt x="1" y="446"/>
                  </a:cubicBezTo>
                  <a:lnTo>
                    <a:pt x="1" y="706"/>
                  </a:lnTo>
                  <a:cubicBezTo>
                    <a:pt x="1" y="743"/>
                    <a:pt x="29" y="762"/>
                    <a:pt x="56" y="762"/>
                  </a:cubicBezTo>
                  <a:lnTo>
                    <a:pt x="1967" y="762"/>
                  </a:lnTo>
                  <a:cubicBezTo>
                    <a:pt x="2005" y="762"/>
                    <a:pt x="2032"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4"/>
            <p:cNvSpPr/>
            <p:nvPr/>
          </p:nvSpPr>
          <p:spPr>
            <a:xfrm>
              <a:off x="5990099" y="3573047"/>
              <a:ext cx="112814" cy="38352"/>
            </a:xfrm>
            <a:custGeom>
              <a:avLst/>
              <a:gdLst/>
              <a:ahLst/>
              <a:cxnLst/>
              <a:rect l="l" t="t" r="r" b="b"/>
              <a:pathLst>
                <a:path w="1912" h="650" extrusionOk="0">
                  <a:moveTo>
                    <a:pt x="380" y="1"/>
                  </a:moveTo>
                  <a:cubicBezTo>
                    <a:pt x="167" y="1"/>
                    <a:pt x="0" y="177"/>
                    <a:pt x="0" y="390"/>
                  </a:cubicBezTo>
                  <a:lnTo>
                    <a:pt x="0" y="650"/>
                  </a:lnTo>
                  <a:lnTo>
                    <a:pt x="1911" y="650"/>
                  </a:lnTo>
                  <a:lnTo>
                    <a:pt x="1911" y="390"/>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4"/>
            <p:cNvSpPr/>
            <p:nvPr/>
          </p:nvSpPr>
          <p:spPr>
            <a:xfrm>
              <a:off x="5986794" y="3569743"/>
              <a:ext cx="119364" cy="44960"/>
            </a:xfrm>
            <a:custGeom>
              <a:avLst/>
              <a:gdLst/>
              <a:ahLst/>
              <a:cxnLst/>
              <a:rect l="l" t="t" r="r" b="b"/>
              <a:pathLst>
                <a:path w="2023"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19" y="762"/>
                    <a:pt x="56" y="762"/>
                  </a:cubicBezTo>
                  <a:lnTo>
                    <a:pt x="1967" y="762"/>
                  </a:lnTo>
                  <a:cubicBezTo>
                    <a:pt x="1995" y="762"/>
                    <a:pt x="2023" y="743"/>
                    <a:pt x="2023" y="706"/>
                  </a:cubicBezTo>
                  <a:lnTo>
                    <a:pt x="2023" y="446"/>
                  </a:lnTo>
                  <a:cubicBezTo>
                    <a:pt x="2023"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4"/>
            <p:cNvSpPr/>
            <p:nvPr/>
          </p:nvSpPr>
          <p:spPr>
            <a:xfrm>
              <a:off x="6129641"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4"/>
            <p:cNvSpPr/>
            <p:nvPr/>
          </p:nvSpPr>
          <p:spPr>
            <a:xfrm>
              <a:off x="6126337" y="3569743"/>
              <a:ext cx="119423" cy="44960"/>
            </a:xfrm>
            <a:custGeom>
              <a:avLst/>
              <a:gdLst/>
              <a:ahLst/>
              <a:cxnLst/>
              <a:rect l="l" t="t" r="r" b="b"/>
              <a:pathLst>
                <a:path w="2024" h="762" extrusionOk="0">
                  <a:moveTo>
                    <a:pt x="1587" y="122"/>
                  </a:moveTo>
                  <a:cubicBezTo>
                    <a:pt x="1764" y="122"/>
                    <a:pt x="1912" y="261"/>
                    <a:pt x="1912" y="446"/>
                  </a:cubicBezTo>
                  <a:lnTo>
                    <a:pt x="1912" y="650"/>
                  </a:lnTo>
                  <a:lnTo>
                    <a:pt x="112" y="650"/>
                  </a:lnTo>
                  <a:lnTo>
                    <a:pt x="112" y="446"/>
                  </a:lnTo>
                  <a:cubicBezTo>
                    <a:pt x="112" y="261"/>
                    <a:pt x="261" y="122"/>
                    <a:pt x="437" y="122"/>
                  </a:cubicBezTo>
                  <a:close/>
                  <a:moveTo>
                    <a:pt x="437" y="1"/>
                  </a:moveTo>
                  <a:cubicBezTo>
                    <a:pt x="196" y="1"/>
                    <a:pt x="1" y="205"/>
                    <a:pt x="1" y="446"/>
                  </a:cubicBezTo>
                  <a:lnTo>
                    <a:pt x="1" y="706"/>
                  </a:lnTo>
                  <a:cubicBezTo>
                    <a:pt x="1" y="743"/>
                    <a:pt x="29" y="762"/>
                    <a:pt x="57" y="762"/>
                  </a:cubicBezTo>
                  <a:lnTo>
                    <a:pt x="1968" y="762"/>
                  </a:lnTo>
                  <a:cubicBezTo>
                    <a:pt x="2005" y="762"/>
                    <a:pt x="2023" y="743"/>
                    <a:pt x="2023" y="706"/>
                  </a:cubicBezTo>
                  <a:lnTo>
                    <a:pt x="2023" y="446"/>
                  </a:lnTo>
                  <a:cubicBezTo>
                    <a:pt x="2023" y="196"/>
                    <a:pt x="1829"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4"/>
            <p:cNvSpPr/>
            <p:nvPr/>
          </p:nvSpPr>
          <p:spPr>
            <a:xfrm>
              <a:off x="6273078" y="3573047"/>
              <a:ext cx="112814" cy="38352"/>
            </a:xfrm>
            <a:custGeom>
              <a:avLst/>
              <a:gdLst/>
              <a:ahLst/>
              <a:cxnLst/>
              <a:rect l="l" t="t" r="r" b="b"/>
              <a:pathLst>
                <a:path w="1912" h="650" extrusionOk="0">
                  <a:moveTo>
                    <a:pt x="380" y="1"/>
                  </a:moveTo>
                  <a:cubicBezTo>
                    <a:pt x="167" y="1"/>
                    <a:pt x="0" y="177"/>
                    <a:pt x="0" y="390"/>
                  </a:cubicBezTo>
                  <a:lnTo>
                    <a:pt x="0" y="650"/>
                  </a:lnTo>
                  <a:lnTo>
                    <a:pt x="1911" y="650"/>
                  </a:lnTo>
                  <a:lnTo>
                    <a:pt x="1911" y="390"/>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4"/>
            <p:cNvSpPr/>
            <p:nvPr/>
          </p:nvSpPr>
          <p:spPr>
            <a:xfrm>
              <a:off x="6269243" y="3569743"/>
              <a:ext cx="119895" cy="44960"/>
            </a:xfrm>
            <a:custGeom>
              <a:avLst/>
              <a:gdLst/>
              <a:ahLst/>
              <a:cxnLst/>
              <a:rect l="l" t="t" r="r" b="b"/>
              <a:pathLst>
                <a:path w="2032" h="762" extrusionOk="0">
                  <a:moveTo>
                    <a:pt x="1596" y="122"/>
                  </a:moveTo>
                  <a:cubicBezTo>
                    <a:pt x="1772" y="122"/>
                    <a:pt x="1920" y="261"/>
                    <a:pt x="1920" y="446"/>
                  </a:cubicBezTo>
                  <a:lnTo>
                    <a:pt x="1920" y="650"/>
                  </a:lnTo>
                  <a:lnTo>
                    <a:pt x="121" y="650"/>
                  </a:lnTo>
                  <a:lnTo>
                    <a:pt x="121" y="446"/>
                  </a:lnTo>
                  <a:cubicBezTo>
                    <a:pt x="121" y="261"/>
                    <a:pt x="269" y="122"/>
                    <a:pt x="445" y="122"/>
                  </a:cubicBezTo>
                  <a:close/>
                  <a:moveTo>
                    <a:pt x="445" y="1"/>
                  </a:moveTo>
                  <a:cubicBezTo>
                    <a:pt x="204" y="1"/>
                    <a:pt x="0" y="205"/>
                    <a:pt x="0" y="446"/>
                  </a:cubicBezTo>
                  <a:lnTo>
                    <a:pt x="0" y="706"/>
                  </a:lnTo>
                  <a:cubicBezTo>
                    <a:pt x="0" y="743"/>
                    <a:pt x="28" y="762"/>
                    <a:pt x="65" y="762"/>
                  </a:cubicBezTo>
                  <a:lnTo>
                    <a:pt x="1976" y="762"/>
                  </a:lnTo>
                  <a:cubicBezTo>
                    <a:pt x="2004" y="762"/>
                    <a:pt x="2032" y="743"/>
                    <a:pt x="2032" y="706"/>
                  </a:cubicBezTo>
                  <a:lnTo>
                    <a:pt x="2032" y="446"/>
                  </a:lnTo>
                  <a:cubicBezTo>
                    <a:pt x="2032" y="196"/>
                    <a:pt x="1837" y="1"/>
                    <a:pt x="15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4"/>
            <p:cNvSpPr/>
            <p:nvPr/>
          </p:nvSpPr>
          <p:spPr>
            <a:xfrm>
              <a:off x="6412621"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4"/>
            <p:cNvSpPr/>
            <p:nvPr/>
          </p:nvSpPr>
          <p:spPr>
            <a:xfrm>
              <a:off x="6409376" y="3569743"/>
              <a:ext cx="119364" cy="44960"/>
            </a:xfrm>
            <a:custGeom>
              <a:avLst/>
              <a:gdLst/>
              <a:ahLst/>
              <a:cxnLst/>
              <a:rect l="l" t="t" r="r" b="b"/>
              <a:pathLst>
                <a:path w="2023" h="762" extrusionOk="0">
                  <a:moveTo>
                    <a:pt x="1586" y="122"/>
                  </a:moveTo>
                  <a:cubicBezTo>
                    <a:pt x="1763" y="122"/>
                    <a:pt x="1911" y="261"/>
                    <a:pt x="1911" y="446"/>
                  </a:cubicBezTo>
                  <a:lnTo>
                    <a:pt x="1911" y="650"/>
                  </a:lnTo>
                  <a:lnTo>
                    <a:pt x="111" y="650"/>
                  </a:lnTo>
                  <a:lnTo>
                    <a:pt x="111" y="446"/>
                  </a:lnTo>
                  <a:cubicBezTo>
                    <a:pt x="111"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2" y="743"/>
                    <a:pt x="2022" y="706"/>
                  </a:cubicBezTo>
                  <a:lnTo>
                    <a:pt x="2022" y="446"/>
                  </a:lnTo>
                  <a:cubicBezTo>
                    <a:pt x="2022" y="196"/>
                    <a:pt x="1828"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4"/>
            <p:cNvSpPr/>
            <p:nvPr/>
          </p:nvSpPr>
          <p:spPr>
            <a:xfrm>
              <a:off x="6559303"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4"/>
            <p:cNvSpPr/>
            <p:nvPr/>
          </p:nvSpPr>
          <p:spPr>
            <a:xfrm>
              <a:off x="6556058" y="3569743"/>
              <a:ext cx="119364" cy="44960"/>
            </a:xfrm>
            <a:custGeom>
              <a:avLst/>
              <a:gdLst/>
              <a:ahLst/>
              <a:cxnLst/>
              <a:rect l="l" t="t" r="r" b="b"/>
              <a:pathLst>
                <a:path w="2023"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3" y="743"/>
                    <a:pt x="2023" y="706"/>
                  </a:cubicBezTo>
                  <a:lnTo>
                    <a:pt x="2023" y="446"/>
                  </a:lnTo>
                  <a:cubicBezTo>
                    <a:pt x="2023"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4"/>
            <p:cNvSpPr/>
            <p:nvPr/>
          </p:nvSpPr>
          <p:spPr>
            <a:xfrm>
              <a:off x="5359531"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4"/>
            <p:cNvSpPr/>
            <p:nvPr/>
          </p:nvSpPr>
          <p:spPr>
            <a:xfrm>
              <a:off x="5356227" y="3596058"/>
              <a:ext cx="119364" cy="44901"/>
            </a:xfrm>
            <a:custGeom>
              <a:avLst/>
              <a:gdLst/>
              <a:ahLst/>
              <a:cxnLst/>
              <a:rect l="l" t="t" r="r" b="b"/>
              <a:pathLst>
                <a:path w="2023"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5"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4"/>
            <p:cNvSpPr/>
            <p:nvPr/>
          </p:nvSpPr>
          <p:spPr>
            <a:xfrm>
              <a:off x="5499074"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4"/>
            <p:cNvSpPr/>
            <p:nvPr/>
          </p:nvSpPr>
          <p:spPr>
            <a:xfrm>
              <a:off x="5495828"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32"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4"/>
            <p:cNvSpPr/>
            <p:nvPr/>
          </p:nvSpPr>
          <p:spPr>
            <a:xfrm>
              <a:off x="5642510"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4"/>
            <p:cNvSpPr/>
            <p:nvPr/>
          </p:nvSpPr>
          <p:spPr>
            <a:xfrm>
              <a:off x="5639206" y="3596058"/>
              <a:ext cx="119423" cy="44901"/>
            </a:xfrm>
            <a:custGeom>
              <a:avLst/>
              <a:gdLst/>
              <a:ahLst/>
              <a:cxnLst/>
              <a:rect l="l" t="t" r="r" b="b"/>
              <a:pathLst>
                <a:path w="2024"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6"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4"/>
            <p:cNvSpPr/>
            <p:nvPr/>
          </p:nvSpPr>
          <p:spPr>
            <a:xfrm>
              <a:off x="5782053"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4"/>
            <p:cNvSpPr/>
            <p:nvPr/>
          </p:nvSpPr>
          <p:spPr>
            <a:xfrm>
              <a:off x="5778808"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23"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4"/>
            <p:cNvSpPr/>
            <p:nvPr/>
          </p:nvSpPr>
          <p:spPr>
            <a:xfrm>
              <a:off x="5923307" y="3599304"/>
              <a:ext cx="113345" cy="38411"/>
            </a:xfrm>
            <a:custGeom>
              <a:avLst/>
              <a:gdLst/>
              <a:ahLst/>
              <a:cxnLst/>
              <a:rect l="l" t="t" r="r" b="b"/>
              <a:pathLst>
                <a:path w="1921" h="651" extrusionOk="0">
                  <a:moveTo>
                    <a:pt x="390" y="1"/>
                  </a:moveTo>
                  <a:cubicBezTo>
                    <a:pt x="177" y="1"/>
                    <a:pt x="0" y="177"/>
                    <a:pt x="0" y="381"/>
                  </a:cubicBezTo>
                  <a:lnTo>
                    <a:pt x="0" y="650"/>
                  </a:lnTo>
                  <a:lnTo>
                    <a:pt x="1921" y="650"/>
                  </a:lnTo>
                  <a:lnTo>
                    <a:pt x="1921" y="381"/>
                  </a:lnTo>
                  <a:cubicBezTo>
                    <a:pt x="192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4"/>
            <p:cNvSpPr/>
            <p:nvPr/>
          </p:nvSpPr>
          <p:spPr>
            <a:xfrm>
              <a:off x="5920003" y="3596058"/>
              <a:ext cx="119954" cy="44901"/>
            </a:xfrm>
            <a:custGeom>
              <a:avLst/>
              <a:gdLst/>
              <a:ahLst/>
              <a:cxnLst/>
              <a:rect l="l" t="t" r="r" b="b"/>
              <a:pathLst>
                <a:path w="2033" h="761" extrusionOk="0">
                  <a:moveTo>
                    <a:pt x="1587" y="112"/>
                  </a:moveTo>
                  <a:cubicBezTo>
                    <a:pt x="1773" y="112"/>
                    <a:pt x="1912" y="260"/>
                    <a:pt x="1912" y="436"/>
                  </a:cubicBezTo>
                  <a:lnTo>
                    <a:pt x="1912" y="650"/>
                  </a:lnTo>
                  <a:lnTo>
                    <a:pt x="121" y="650"/>
                  </a:lnTo>
                  <a:lnTo>
                    <a:pt x="121" y="436"/>
                  </a:lnTo>
                  <a:cubicBezTo>
                    <a:pt x="121" y="260"/>
                    <a:pt x="260" y="112"/>
                    <a:pt x="446" y="112"/>
                  </a:cubicBezTo>
                  <a:close/>
                  <a:moveTo>
                    <a:pt x="446" y="0"/>
                  </a:moveTo>
                  <a:cubicBezTo>
                    <a:pt x="205" y="0"/>
                    <a:pt x="1" y="195"/>
                    <a:pt x="1" y="436"/>
                  </a:cubicBezTo>
                  <a:lnTo>
                    <a:pt x="1" y="705"/>
                  </a:lnTo>
                  <a:cubicBezTo>
                    <a:pt x="1" y="733"/>
                    <a:pt x="29" y="761"/>
                    <a:pt x="56" y="761"/>
                  </a:cubicBezTo>
                  <a:lnTo>
                    <a:pt x="1977" y="761"/>
                  </a:lnTo>
                  <a:cubicBezTo>
                    <a:pt x="2004" y="761"/>
                    <a:pt x="2032" y="733"/>
                    <a:pt x="2032" y="705"/>
                  </a:cubicBezTo>
                  <a:lnTo>
                    <a:pt x="2032" y="436"/>
                  </a:lnTo>
                  <a:cubicBezTo>
                    <a:pt x="2032" y="195"/>
                    <a:pt x="1837"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4"/>
            <p:cNvSpPr/>
            <p:nvPr/>
          </p:nvSpPr>
          <p:spPr>
            <a:xfrm>
              <a:off x="6063440"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4"/>
            <p:cNvSpPr/>
            <p:nvPr/>
          </p:nvSpPr>
          <p:spPr>
            <a:xfrm>
              <a:off x="6060136" y="3596058"/>
              <a:ext cx="119364" cy="44901"/>
            </a:xfrm>
            <a:custGeom>
              <a:avLst/>
              <a:gdLst/>
              <a:ahLst/>
              <a:cxnLst/>
              <a:rect l="l" t="t" r="r" b="b"/>
              <a:pathLst>
                <a:path w="2023"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5"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4"/>
            <p:cNvSpPr/>
            <p:nvPr/>
          </p:nvSpPr>
          <p:spPr>
            <a:xfrm>
              <a:off x="6206818" y="3599304"/>
              <a:ext cx="112814" cy="38411"/>
            </a:xfrm>
            <a:custGeom>
              <a:avLst/>
              <a:gdLst/>
              <a:ahLst/>
              <a:cxnLst/>
              <a:rect l="l" t="t" r="r" b="b"/>
              <a:pathLst>
                <a:path w="1912" h="651" extrusionOk="0">
                  <a:moveTo>
                    <a:pt x="381" y="1"/>
                  </a:moveTo>
                  <a:cubicBezTo>
                    <a:pt x="168" y="1"/>
                    <a:pt x="1" y="177"/>
                    <a:pt x="1" y="381"/>
                  </a:cubicBezTo>
                  <a:lnTo>
                    <a:pt x="1" y="650"/>
                  </a:lnTo>
                  <a:lnTo>
                    <a:pt x="1912" y="650"/>
                  </a:lnTo>
                  <a:lnTo>
                    <a:pt x="1912" y="381"/>
                  </a:lnTo>
                  <a:cubicBezTo>
                    <a:pt x="1912" y="177"/>
                    <a:pt x="1735" y="1"/>
                    <a:pt x="15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4"/>
            <p:cNvSpPr/>
            <p:nvPr/>
          </p:nvSpPr>
          <p:spPr>
            <a:xfrm>
              <a:off x="6202982" y="3596058"/>
              <a:ext cx="119954" cy="44901"/>
            </a:xfrm>
            <a:custGeom>
              <a:avLst/>
              <a:gdLst/>
              <a:ahLst/>
              <a:cxnLst/>
              <a:rect l="l" t="t" r="r" b="b"/>
              <a:pathLst>
                <a:path w="2033" h="761" extrusionOk="0">
                  <a:moveTo>
                    <a:pt x="1587" y="112"/>
                  </a:moveTo>
                  <a:cubicBezTo>
                    <a:pt x="1773" y="112"/>
                    <a:pt x="1912" y="260"/>
                    <a:pt x="1912" y="436"/>
                  </a:cubicBezTo>
                  <a:lnTo>
                    <a:pt x="1912" y="650"/>
                  </a:lnTo>
                  <a:lnTo>
                    <a:pt x="121" y="650"/>
                  </a:lnTo>
                  <a:lnTo>
                    <a:pt x="121" y="436"/>
                  </a:lnTo>
                  <a:cubicBezTo>
                    <a:pt x="121" y="260"/>
                    <a:pt x="260" y="112"/>
                    <a:pt x="446" y="112"/>
                  </a:cubicBezTo>
                  <a:close/>
                  <a:moveTo>
                    <a:pt x="446" y="0"/>
                  </a:moveTo>
                  <a:cubicBezTo>
                    <a:pt x="205" y="0"/>
                    <a:pt x="1" y="195"/>
                    <a:pt x="1" y="436"/>
                  </a:cubicBezTo>
                  <a:lnTo>
                    <a:pt x="1" y="705"/>
                  </a:lnTo>
                  <a:cubicBezTo>
                    <a:pt x="1" y="733"/>
                    <a:pt x="29" y="761"/>
                    <a:pt x="66" y="761"/>
                  </a:cubicBezTo>
                  <a:lnTo>
                    <a:pt x="1977" y="761"/>
                  </a:lnTo>
                  <a:cubicBezTo>
                    <a:pt x="2004" y="761"/>
                    <a:pt x="2032" y="733"/>
                    <a:pt x="2032" y="705"/>
                  </a:cubicBezTo>
                  <a:lnTo>
                    <a:pt x="2032" y="436"/>
                  </a:lnTo>
                  <a:cubicBezTo>
                    <a:pt x="2032" y="195"/>
                    <a:pt x="1838"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4"/>
            <p:cNvSpPr/>
            <p:nvPr/>
          </p:nvSpPr>
          <p:spPr>
            <a:xfrm>
              <a:off x="6346419"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4"/>
            <p:cNvSpPr/>
            <p:nvPr/>
          </p:nvSpPr>
          <p:spPr>
            <a:xfrm>
              <a:off x="6342584" y="3596058"/>
              <a:ext cx="119895" cy="44901"/>
            </a:xfrm>
            <a:custGeom>
              <a:avLst/>
              <a:gdLst/>
              <a:ahLst/>
              <a:cxnLst/>
              <a:rect l="l" t="t" r="r" b="b"/>
              <a:pathLst>
                <a:path w="2032" h="761" extrusionOk="0">
                  <a:moveTo>
                    <a:pt x="1596" y="112"/>
                  </a:moveTo>
                  <a:cubicBezTo>
                    <a:pt x="1772" y="112"/>
                    <a:pt x="1921" y="260"/>
                    <a:pt x="1921" y="436"/>
                  </a:cubicBezTo>
                  <a:lnTo>
                    <a:pt x="1921" y="650"/>
                  </a:lnTo>
                  <a:lnTo>
                    <a:pt x="121" y="650"/>
                  </a:lnTo>
                  <a:lnTo>
                    <a:pt x="121" y="436"/>
                  </a:lnTo>
                  <a:cubicBezTo>
                    <a:pt x="121" y="260"/>
                    <a:pt x="269" y="112"/>
                    <a:pt x="446" y="112"/>
                  </a:cubicBezTo>
                  <a:close/>
                  <a:moveTo>
                    <a:pt x="446" y="0"/>
                  </a:moveTo>
                  <a:cubicBezTo>
                    <a:pt x="204" y="0"/>
                    <a:pt x="0" y="195"/>
                    <a:pt x="0" y="436"/>
                  </a:cubicBezTo>
                  <a:lnTo>
                    <a:pt x="0" y="705"/>
                  </a:lnTo>
                  <a:cubicBezTo>
                    <a:pt x="0" y="733"/>
                    <a:pt x="28" y="761"/>
                    <a:pt x="65" y="761"/>
                  </a:cubicBezTo>
                  <a:lnTo>
                    <a:pt x="1976" y="761"/>
                  </a:lnTo>
                  <a:cubicBezTo>
                    <a:pt x="2004" y="761"/>
                    <a:pt x="2032" y="733"/>
                    <a:pt x="2032" y="705"/>
                  </a:cubicBezTo>
                  <a:lnTo>
                    <a:pt x="2032" y="436"/>
                  </a:lnTo>
                  <a:cubicBezTo>
                    <a:pt x="2032" y="195"/>
                    <a:pt x="1837"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4"/>
            <p:cNvSpPr/>
            <p:nvPr/>
          </p:nvSpPr>
          <p:spPr>
            <a:xfrm>
              <a:off x="6493101"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4"/>
            <p:cNvSpPr/>
            <p:nvPr/>
          </p:nvSpPr>
          <p:spPr>
            <a:xfrm>
              <a:off x="6489797" y="3596058"/>
              <a:ext cx="119423" cy="44901"/>
            </a:xfrm>
            <a:custGeom>
              <a:avLst/>
              <a:gdLst/>
              <a:ahLst/>
              <a:cxnLst/>
              <a:rect l="l" t="t" r="r" b="b"/>
              <a:pathLst>
                <a:path w="2024"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6"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4"/>
            <p:cNvSpPr/>
            <p:nvPr/>
          </p:nvSpPr>
          <p:spPr>
            <a:xfrm>
              <a:off x="6632644"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4"/>
            <p:cNvSpPr/>
            <p:nvPr/>
          </p:nvSpPr>
          <p:spPr>
            <a:xfrm>
              <a:off x="6629399"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32"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4"/>
            <p:cNvSpPr/>
            <p:nvPr/>
          </p:nvSpPr>
          <p:spPr>
            <a:xfrm>
              <a:off x="5370447" y="2293916"/>
              <a:ext cx="907057" cy="792060"/>
            </a:xfrm>
            <a:custGeom>
              <a:avLst/>
              <a:gdLst/>
              <a:ahLst/>
              <a:cxnLst/>
              <a:rect l="l" t="t" r="r" b="b"/>
              <a:pathLst>
                <a:path w="15373" h="13424" extrusionOk="0">
                  <a:moveTo>
                    <a:pt x="465" y="0"/>
                  </a:moveTo>
                  <a:cubicBezTo>
                    <a:pt x="214" y="0"/>
                    <a:pt x="1" y="213"/>
                    <a:pt x="1" y="464"/>
                  </a:cubicBezTo>
                  <a:lnTo>
                    <a:pt x="1" y="12960"/>
                  </a:lnTo>
                  <a:cubicBezTo>
                    <a:pt x="1" y="13210"/>
                    <a:pt x="214" y="13423"/>
                    <a:pt x="465" y="13423"/>
                  </a:cubicBezTo>
                  <a:lnTo>
                    <a:pt x="14909" y="13423"/>
                  </a:lnTo>
                  <a:cubicBezTo>
                    <a:pt x="15168" y="13423"/>
                    <a:pt x="15372" y="13210"/>
                    <a:pt x="15372" y="12960"/>
                  </a:cubicBezTo>
                  <a:lnTo>
                    <a:pt x="15372" y="464"/>
                  </a:lnTo>
                  <a:cubicBezTo>
                    <a:pt x="15372" y="204"/>
                    <a:pt x="15168" y="0"/>
                    <a:pt x="149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4"/>
            <p:cNvSpPr/>
            <p:nvPr/>
          </p:nvSpPr>
          <p:spPr>
            <a:xfrm>
              <a:off x="5367201" y="2290611"/>
              <a:ext cx="913606" cy="798668"/>
            </a:xfrm>
            <a:custGeom>
              <a:avLst/>
              <a:gdLst/>
              <a:ahLst/>
              <a:cxnLst/>
              <a:rect l="l" t="t" r="r" b="b"/>
              <a:pathLst>
                <a:path w="15484" h="13536" extrusionOk="0">
                  <a:moveTo>
                    <a:pt x="14964" y="112"/>
                  </a:moveTo>
                  <a:cubicBezTo>
                    <a:pt x="15186" y="112"/>
                    <a:pt x="15372" y="297"/>
                    <a:pt x="15372" y="520"/>
                  </a:cubicBezTo>
                  <a:lnTo>
                    <a:pt x="15372" y="13016"/>
                  </a:lnTo>
                  <a:cubicBezTo>
                    <a:pt x="15372" y="13238"/>
                    <a:pt x="15186" y="13414"/>
                    <a:pt x="14964" y="13414"/>
                  </a:cubicBezTo>
                  <a:lnTo>
                    <a:pt x="520" y="13414"/>
                  </a:lnTo>
                  <a:cubicBezTo>
                    <a:pt x="297" y="13414"/>
                    <a:pt x="112" y="13238"/>
                    <a:pt x="112" y="13016"/>
                  </a:cubicBezTo>
                  <a:lnTo>
                    <a:pt x="112" y="520"/>
                  </a:lnTo>
                  <a:cubicBezTo>
                    <a:pt x="112" y="297"/>
                    <a:pt x="297" y="112"/>
                    <a:pt x="520" y="112"/>
                  </a:cubicBezTo>
                  <a:close/>
                  <a:moveTo>
                    <a:pt x="520" y="0"/>
                  </a:moveTo>
                  <a:cubicBezTo>
                    <a:pt x="232" y="0"/>
                    <a:pt x="0" y="232"/>
                    <a:pt x="0" y="520"/>
                  </a:cubicBezTo>
                  <a:lnTo>
                    <a:pt x="0" y="13016"/>
                  </a:lnTo>
                  <a:cubicBezTo>
                    <a:pt x="0" y="13303"/>
                    <a:pt x="232" y="13535"/>
                    <a:pt x="520" y="13535"/>
                  </a:cubicBezTo>
                  <a:lnTo>
                    <a:pt x="14964" y="13535"/>
                  </a:lnTo>
                  <a:cubicBezTo>
                    <a:pt x="15251" y="13535"/>
                    <a:pt x="15483" y="13303"/>
                    <a:pt x="15483" y="13016"/>
                  </a:cubicBezTo>
                  <a:lnTo>
                    <a:pt x="15483" y="520"/>
                  </a:lnTo>
                  <a:cubicBezTo>
                    <a:pt x="15483" y="232"/>
                    <a:pt x="15251" y="0"/>
                    <a:pt x="14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4"/>
            <p:cNvSpPr/>
            <p:nvPr/>
          </p:nvSpPr>
          <p:spPr>
            <a:xfrm>
              <a:off x="5370447" y="2293916"/>
              <a:ext cx="907057" cy="72279"/>
            </a:xfrm>
            <a:custGeom>
              <a:avLst/>
              <a:gdLst/>
              <a:ahLst/>
              <a:cxnLst/>
              <a:rect l="l" t="t" r="r" b="b"/>
              <a:pathLst>
                <a:path w="15373" h="1225" extrusionOk="0">
                  <a:moveTo>
                    <a:pt x="465" y="0"/>
                  </a:moveTo>
                  <a:cubicBezTo>
                    <a:pt x="214" y="0"/>
                    <a:pt x="1" y="204"/>
                    <a:pt x="1" y="464"/>
                  </a:cubicBezTo>
                  <a:lnTo>
                    <a:pt x="1" y="1225"/>
                  </a:lnTo>
                  <a:lnTo>
                    <a:pt x="15372" y="1225"/>
                  </a:lnTo>
                  <a:lnTo>
                    <a:pt x="15372" y="464"/>
                  </a:lnTo>
                  <a:cubicBezTo>
                    <a:pt x="15372" y="204"/>
                    <a:pt x="15168" y="0"/>
                    <a:pt x="14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4"/>
            <p:cNvSpPr/>
            <p:nvPr/>
          </p:nvSpPr>
          <p:spPr>
            <a:xfrm>
              <a:off x="5367201" y="2290611"/>
              <a:ext cx="913606" cy="78887"/>
            </a:xfrm>
            <a:custGeom>
              <a:avLst/>
              <a:gdLst/>
              <a:ahLst/>
              <a:cxnLst/>
              <a:rect l="l" t="t" r="r" b="b"/>
              <a:pathLst>
                <a:path w="15484" h="1337" extrusionOk="0">
                  <a:moveTo>
                    <a:pt x="14964" y="112"/>
                  </a:moveTo>
                  <a:cubicBezTo>
                    <a:pt x="15186" y="112"/>
                    <a:pt x="15372" y="297"/>
                    <a:pt x="15372" y="520"/>
                  </a:cubicBezTo>
                  <a:lnTo>
                    <a:pt x="15372" y="1225"/>
                  </a:lnTo>
                  <a:lnTo>
                    <a:pt x="112" y="1225"/>
                  </a:lnTo>
                  <a:lnTo>
                    <a:pt x="112" y="520"/>
                  </a:lnTo>
                  <a:cubicBezTo>
                    <a:pt x="112" y="297"/>
                    <a:pt x="297" y="112"/>
                    <a:pt x="520" y="112"/>
                  </a:cubicBezTo>
                  <a:close/>
                  <a:moveTo>
                    <a:pt x="520" y="0"/>
                  </a:moveTo>
                  <a:cubicBezTo>
                    <a:pt x="232" y="0"/>
                    <a:pt x="0" y="232"/>
                    <a:pt x="0" y="520"/>
                  </a:cubicBezTo>
                  <a:lnTo>
                    <a:pt x="0" y="1336"/>
                  </a:lnTo>
                  <a:lnTo>
                    <a:pt x="15483" y="1336"/>
                  </a:lnTo>
                  <a:lnTo>
                    <a:pt x="15483" y="520"/>
                  </a:lnTo>
                  <a:cubicBezTo>
                    <a:pt x="15483" y="232"/>
                    <a:pt x="15251" y="0"/>
                    <a:pt x="14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4"/>
            <p:cNvSpPr/>
            <p:nvPr/>
          </p:nvSpPr>
          <p:spPr>
            <a:xfrm>
              <a:off x="5462433"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86" y="409"/>
                    <a:pt x="112" y="344"/>
                    <a:pt x="112" y="260"/>
                  </a:cubicBezTo>
                  <a:cubicBezTo>
                    <a:pt x="112" y="177"/>
                    <a:pt x="186" y="112"/>
                    <a:pt x="260" y="112"/>
                  </a:cubicBezTo>
                  <a:close/>
                  <a:moveTo>
                    <a:pt x="260" y="1"/>
                  </a:moveTo>
                  <a:cubicBezTo>
                    <a:pt x="121" y="1"/>
                    <a:pt x="0" y="112"/>
                    <a:pt x="0" y="260"/>
                  </a:cubicBezTo>
                  <a:cubicBezTo>
                    <a:pt x="0"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4"/>
            <p:cNvSpPr/>
            <p:nvPr/>
          </p:nvSpPr>
          <p:spPr>
            <a:xfrm>
              <a:off x="5510048"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77" y="409"/>
                    <a:pt x="112" y="344"/>
                    <a:pt x="112" y="260"/>
                  </a:cubicBezTo>
                  <a:cubicBezTo>
                    <a:pt x="112" y="177"/>
                    <a:pt x="177" y="112"/>
                    <a:pt x="260" y="112"/>
                  </a:cubicBezTo>
                  <a:close/>
                  <a:moveTo>
                    <a:pt x="260" y="1"/>
                  </a:moveTo>
                  <a:cubicBezTo>
                    <a:pt x="112" y="1"/>
                    <a:pt x="0" y="112"/>
                    <a:pt x="0" y="260"/>
                  </a:cubicBezTo>
                  <a:cubicBezTo>
                    <a:pt x="0"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4"/>
            <p:cNvSpPr/>
            <p:nvPr/>
          </p:nvSpPr>
          <p:spPr>
            <a:xfrm>
              <a:off x="5415348"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77" y="409"/>
                    <a:pt x="112" y="344"/>
                    <a:pt x="112" y="260"/>
                  </a:cubicBezTo>
                  <a:cubicBezTo>
                    <a:pt x="112" y="177"/>
                    <a:pt x="177" y="112"/>
                    <a:pt x="260" y="112"/>
                  </a:cubicBezTo>
                  <a:close/>
                  <a:moveTo>
                    <a:pt x="260" y="1"/>
                  </a:moveTo>
                  <a:cubicBezTo>
                    <a:pt x="121" y="1"/>
                    <a:pt x="1" y="112"/>
                    <a:pt x="1" y="260"/>
                  </a:cubicBezTo>
                  <a:cubicBezTo>
                    <a:pt x="1"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4"/>
            <p:cNvSpPr/>
            <p:nvPr/>
          </p:nvSpPr>
          <p:spPr>
            <a:xfrm>
              <a:off x="5458597" y="2489275"/>
              <a:ext cx="556165" cy="7198"/>
            </a:xfrm>
            <a:custGeom>
              <a:avLst/>
              <a:gdLst/>
              <a:ahLst/>
              <a:cxnLst/>
              <a:rect l="l" t="t" r="r" b="b"/>
              <a:pathLst>
                <a:path w="9426" h="122" extrusionOk="0">
                  <a:moveTo>
                    <a:pt x="65" y="1"/>
                  </a:moveTo>
                  <a:cubicBezTo>
                    <a:pt x="28" y="1"/>
                    <a:pt x="0" y="29"/>
                    <a:pt x="0" y="57"/>
                  </a:cubicBezTo>
                  <a:cubicBezTo>
                    <a:pt x="0" y="94"/>
                    <a:pt x="28" y="121"/>
                    <a:pt x="65" y="121"/>
                  </a:cubicBezTo>
                  <a:lnTo>
                    <a:pt x="9370" y="121"/>
                  </a:lnTo>
                  <a:cubicBezTo>
                    <a:pt x="9398" y="121"/>
                    <a:pt x="9426" y="94"/>
                    <a:pt x="9426" y="57"/>
                  </a:cubicBezTo>
                  <a:cubicBezTo>
                    <a:pt x="9426" y="29"/>
                    <a:pt x="9398" y="1"/>
                    <a:pt x="93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4"/>
            <p:cNvSpPr/>
            <p:nvPr/>
          </p:nvSpPr>
          <p:spPr>
            <a:xfrm>
              <a:off x="5458597" y="2588932"/>
              <a:ext cx="199844" cy="7139"/>
            </a:xfrm>
            <a:custGeom>
              <a:avLst/>
              <a:gdLst/>
              <a:ahLst/>
              <a:cxnLst/>
              <a:rect l="l" t="t" r="r" b="b"/>
              <a:pathLst>
                <a:path w="3387" h="121" extrusionOk="0">
                  <a:moveTo>
                    <a:pt x="65" y="0"/>
                  </a:moveTo>
                  <a:cubicBezTo>
                    <a:pt x="28" y="0"/>
                    <a:pt x="0" y="28"/>
                    <a:pt x="0" y="65"/>
                  </a:cubicBezTo>
                  <a:cubicBezTo>
                    <a:pt x="0" y="93"/>
                    <a:pt x="28" y="121"/>
                    <a:pt x="65" y="121"/>
                  </a:cubicBezTo>
                  <a:lnTo>
                    <a:pt x="3331" y="121"/>
                  </a:lnTo>
                  <a:cubicBezTo>
                    <a:pt x="3359" y="121"/>
                    <a:pt x="3386" y="93"/>
                    <a:pt x="3386" y="65"/>
                  </a:cubicBezTo>
                  <a:cubicBezTo>
                    <a:pt x="3386" y="28"/>
                    <a:pt x="3359" y="0"/>
                    <a:pt x="3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4"/>
            <p:cNvSpPr/>
            <p:nvPr/>
          </p:nvSpPr>
          <p:spPr>
            <a:xfrm>
              <a:off x="5731192" y="2588932"/>
              <a:ext cx="240851" cy="7139"/>
            </a:xfrm>
            <a:custGeom>
              <a:avLst/>
              <a:gdLst/>
              <a:ahLst/>
              <a:cxnLst/>
              <a:rect l="l" t="t" r="r" b="b"/>
              <a:pathLst>
                <a:path w="4082" h="121" extrusionOk="0">
                  <a:moveTo>
                    <a:pt x="56" y="0"/>
                  </a:moveTo>
                  <a:cubicBezTo>
                    <a:pt x="19" y="0"/>
                    <a:pt x="0" y="28"/>
                    <a:pt x="0" y="65"/>
                  </a:cubicBezTo>
                  <a:cubicBezTo>
                    <a:pt x="0" y="93"/>
                    <a:pt x="19" y="121"/>
                    <a:pt x="56" y="121"/>
                  </a:cubicBezTo>
                  <a:lnTo>
                    <a:pt x="4026" y="121"/>
                  </a:lnTo>
                  <a:cubicBezTo>
                    <a:pt x="4054" y="121"/>
                    <a:pt x="4082" y="93"/>
                    <a:pt x="4082" y="65"/>
                  </a:cubicBezTo>
                  <a:cubicBezTo>
                    <a:pt x="4082" y="28"/>
                    <a:pt x="4054" y="0"/>
                    <a:pt x="4026"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4"/>
            <p:cNvSpPr/>
            <p:nvPr/>
          </p:nvSpPr>
          <p:spPr>
            <a:xfrm>
              <a:off x="5458597" y="2892150"/>
              <a:ext cx="359094" cy="6608"/>
            </a:xfrm>
            <a:custGeom>
              <a:avLst/>
              <a:gdLst/>
              <a:ahLst/>
              <a:cxnLst/>
              <a:rect l="l" t="t" r="r" b="b"/>
              <a:pathLst>
                <a:path w="6086" h="112" extrusionOk="0">
                  <a:moveTo>
                    <a:pt x="56" y="0"/>
                  </a:moveTo>
                  <a:cubicBezTo>
                    <a:pt x="28" y="0"/>
                    <a:pt x="0" y="19"/>
                    <a:pt x="0" y="56"/>
                  </a:cubicBezTo>
                  <a:cubicBezTo>
                    <a:pt x="0" y="84"/>
                    <a:pt x="28" y="112"/>
                    <a:pt x="56" y="112"/>
                  </a:cubicBezTo>
                  <a:lnTo>
                    <a:pt x="6021" y="112"/>
                  </a:lnTo>
                  <a:cubicBezTo>
                    <a:pt x="6058" y="112"/>
                    <a:pt x="6086" y="84"/>
                    <a:pt x="6086" y="56"/>
                  </a:cubicBezTo>
                  <a:cubicBezTo>
                    <a:pt x="6086" y="19"/>
                    <a:pt x="6058" y="0"/>
                    <a:pt x="60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4"/>
            <p:cNvSpPr/>
            <p:nvPr/>
          </p:nvSpPr>
          <p:spPr>
            <a:xfrm>
              <a:off x="5458597" y="2694017"/>
              <a:ext cx="561121" cy="6608"/>
            </a:xfrm>
            <a:custGeom>
              <a:avLst/>
              <a:gdLst/>
              <a:ahLst/>
              <a:cxnLst/>
              <a:rect l="l" t="t" r="r" b="b"/>
              <a:pathLst>
                <a:path w="9510" h="112" extrusionOk="0">
                  <a:moveTo>
                    <a:pt x="65" y="0"/>
                  </a:moveTo>
                  <a:cubicBezTo>
                    <a:pt x="28" y="0"/>
                    <a:pt x="0" y="28"/>
                    <a:pt x="0" y="56"/>
                  </a:cubicBezTo>
                  <a:cubicBezTo>
                    <a:pt x="0" y="93"/>
                    <a:pt x="28" y="112"/>
                    <a:pt x="65" y="112"/>
                  </a:cubicBezTo>
                  <a:lnTo>
                    <a:pt x="9444" y="112"/>
                  </a:lnTo>
                  <a:cubicBezTo>
                    <a:pt x="9481" y="112"/>
                    <a:pt x="9509" y="93"/>
                    <a:pt x="9509" y="56"/>
                  </a:cubicBezTo>
                  <a:cubicBezTo>
                    <a:pt x="9509" y="28"/>
                    <a:pt x="9481" y="0"/>
                    <a:pt x="9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4"/>
            <p:cNvSpPr/>
            <p:nvPr/>
          </p:nvSpPr>
          <p:spPr>
            <a:xfrm>
              <a:off x="5458597" y="2793614"/>
              <a:ext cx="182320" cy="7198"/>
            </a:xfrm>
            <a:custGeom>
              <a:avLst/>
              <a:gdLst/>
              <a:ahLst/>
              <a:cxnLst/>
              <a:rect l="l" t="t" r="r" b="b"/>
              <a:pathLst>
                <a:path w="3090" h="122" extrusionOk="0">
                  <a:moveTo>
                    <a:pt x="56" y="1"/>
                  </a:moveTo>
                  <a:cubicBezTo>
                    <a:pt x="28" y="1"/>
                    <a:pt x="0" y="29"/>
                    <a:pt x="0" y="66"/>
                  </a:cubicBezTo>
                  <a:cubicBezTo>
                    <a:pt x="0" y="93"/>
                    <a:pt x="28" y="121"/>
                    <a:pt x="56" y="121"/>
                  </a:cubicBezTo>
                  <a:lnTo>
                    <a:pt x="3034" y="121"/>
                  </a:lnTo>
                  <a:cubicBezTo>
                    <a:pt x="3071" y="121"/>
                    <a:pt x="3090" y="93"/>
                    <a:pt x="3090" y="66"/>
                  </a:cubicBezTo>
                  <a:cubicBezTo>
                    <a:pt x="3090" y="29"/>
                    <a:pt x="3071"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4"/>
            <p:cNvSpPr/>
            <p:nvPr/>
          </p:nvSpPr>
          <p:spPr>
            <a:xfrm>
              <a:off x="5688474" y="2793614"/>
              <a:ext cx="326288" cy="7198"/>
            </a:xfrm>
            <a:custGeom>
              <a:avLst/>
              <a:gdLst/>
              <a:ahLst/>
              <a:cxnLst/>
              <a:rect l="l" t="t" r="r" b="b"/>
              <a:pathLst>
                <a:path w="5530" h="122" extrusionOk="0">
                  <a:moveTo>
                    <a:pt x="56" y="1"/>
                  </a:moveTo>
                  <a:cubicBezTo>
                    <a:pt x="19" y="1"/>
                    <a:pt x="1" y="29"/>
                    <a:pt x="1" y="66"/>
                  </a:cubicBezTo>
                  <a:cubicBezTo>
                    <a:pt x="1" y="93"/>
                    <a:pt x="19" y="121"/>
                    <a:pt x="56" y="121"/>
                  </a:cubicBezTo>
                  <a:lnTo>
                    <a:pt x="5474" y="121"/>
                  </a:lnTo>
                  <a:cubicBezTo>
                    <a:pt x="5502" y="121"/>
                    <a:pt x="5530" y="93"/>
                    <a:pt x="5530" y="66"/>
                  </a:cubicBezTo>
                  <a:cubicBezTo>
                    <a:pt x="5530" y="29"/>
                    <a:pt x="5502" y="1"/>
                    <a:pt x="5474" y="1"/>
                  </a:cubicBez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4"/>
            <p:cNvSpPr/>
            <p:nvPr/>
          </p:nvSpPr>
          <p:spPr>
            <a:xfrm>
              <a:off x="6337628" y="2408264"/>
              <a:ext cx="409483" cy="672224"/>
            </a:xfrm>
            <a:custGeom>
              <a:avLst/>
              <a:gdLst/>
              <a:ahLst/>
              <a:cxnLst/>
              <a:rect l="l" t="t" r="r" b="b"/>
              <a:pathLst>
                <a:path w="6940" h="11393" extrusionOk="0">
                  <a:moveTo>
                    <a:pt x="103" y="1"/>
                  </a:moveTo>
                  <a:cubicBezTo>
                    <a:pt x="47" y="1"/>
                    <a:pt x="1" y="47"/>
                    <a:pt x="1" y="103"/>
                  </a:cubicBezTo>
                  <a:lnTo>
                    <a:pt x="1" y="11291"/>
                  </a:lnTo>
                  <a:cubicBezTo>
                    <a:pt x="1" y="11346"/>
                    <a:pt x="47" y="11393"/>
                    <a:pt x="103" y="11393"/>
                  </a:cubicBezTo>
                  <a:lnTo>
                    <a:pt x="6847" y="11393"/>
                  </a:lnTo>
                  <a:cubicBezTo>
                    <a:pt x="6903" y="11393"/>
                    <a:pt x="6940" y="11346"/>
                    <a:pt x="6940" y="11291"/>
                  </a:cubicBezTo>
                  <a:lnTo>
                    <a:pt x="6940" y="103"/>
                  </a:lnTo>
                  <a:cubicBezTo>
                    <a:pt x="6940" y="47"/>
                    <a:pt x="6903" y="1"/>
                    <a:pt x="68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4"/>
            <p:cNvSpPr/>
            <p:nvPr/>
          </p:nvSpPr>
          <p:spPr>
            <a:xfrm>
              <a:off x="6334383" y="2405019"/>
              <a:ext cx="416563" cy="678773"/>
            </a:xfrm>
            <a:custGeom>
              <a:avLst/>
              <a:gdLst/>
              <a:ahLst/>
              <a:cxnLst/>
              <a:rect l="l" t="t" r="r" b="b"/>
              <a:pathLst>
                <a:path w="7060" h="11504" extrusionOk="0">
                  <a:moveTo>
                    <a:pt x="6902" y="121"/>
                  </a:moveTo>
                  <a:cubicBezTo>
                    <a:pt x="6921" y="121"/>
                    <a:pt x="6939" y="130"/>
                    <a:pt x="6939" y="158"/>
                  </a:cubicBezTo>
                  <a:lnTo>
                    <a:pt x="6939" y="11346"/>
                  </a:lnTo>
                  <a:cubicBezTo>
                    <a:pt x="6939" y="11373"/>
                    <a:pt x="6921" y="11392"/>
                    <a:pt x="6902" y="11392"/>
                  </a:cubicBezTo>
                  <a:lnTo>
                    <a:pt x="158" y="11392"/>
                  </a:lnTo>
                  <a:cubicBezTo>
                    <a:pt x="139" y="11392"/>
                    <a:pt x="121" y="11373"/>
                    <a:pt x="121" y="11346"/>
                  </a:cubicBezTo>
                  <a:lnTo>
                    <a:pt x="121" y="158"/>
                  </a:lnTo>
                  <a:cubicBezTo>
                    <a:pt x="121" y="130"/>
                    <a:pt x="139" y="121"/>
                    <a:pt x="158" y="121"/>
                  </a:cubicBezTo>
                  <a:close/>
                  <a:moveTo>
                    <a:pt x="158" y="0"/>
                  </a:moveTo>
                  <a:cubicBezTo>
                    <a:pt x="65" y="0"/>
                    <a:pt x="0" y="65"/>
                    <a:pt x="0" y="158"/>
                  </a:cubicBezTo>
                  <a:lnTo>
                    <a:pt x="0" y="11346"/>
                  </a:lnTo>
                  <a:cubicBezTo>
                    <a:pt x="0" y="11438"/>
                    <a:pt x="74" y="11503"/>
                    <a:pt x="158" y="11503"/>
                  </a:cubicBezTo>
                  <a:lnTo>
                    <a:pt x="6902" y="11503"/>
                  </a:lnTo>
                  <a:cubicBezTo>
                    <a:pt x="6985" y="11503"/>
                    <a:pt x="7060" y="11438"/>
                    <a:pt x="7060" y="11346"/>
                  </a:cubicBezTo>
                  <a:lnTo>
                    <a:pt x="7060" y="158"/>
                  </a:lnTo>
                  <a:cubicBezTo>
                    <a:pt x="7060" y="65"/>
                    <a:pt x="6985" y="0"/>
                    <a:pt x="6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4"/>
            <p:cNvSpPr/>
            <p:nvPr/>
          </p:nvSpPr>
          <p:spPr>
            <a:xfrm>
              <a:off x="6397280" y="2535829"/>
              <a:ext cx="135825" cy="7139"/>
            </a:xfrm>
            <a:custGeom>
              <a:avLst/>
              <a:gdLst/>
              <a:ahLst/>
              <a:cxnLst/>
              <a:rect l="l" t="t" r="r" b="b"/>
              <a:pathLst>
                <a:path w="2302" h="121" extrusionOk="0">
                  <a:moveTo>
                    <a:pt x="57" y="0"/>
                  </a:moveTo>
                  <a:cubicBezTo>
                    <a:pt x="20" y="0"/>
                    <a:pt x="1" y="28"/>
                    <a:pt x="1" y="65"/>
                  </a:cubicBezTo>
                  <a:cubicBezTo>
                    <a:pt x="1" y="93"/>
                    <a:pt x="20" y="121"/>
                    <a:pt x="57" y="121"/>
                  </a:cubicBezTo>
                  <a:lnTo>
                    <a:pt x="2246" y="121"/>
                  </a:lnTo>
                  <a:cubicBezTo>
                    <a:pt x="2274" y="121"/>
                    <a:pt x="2302" y="93"/>
                    <a:pt x="2302" y="65"/>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4"/>
            <p:cNvSpPr/>
            <p:nvPr/>
          </p:nvSpPr>
          <p:spPr>
            <a:xfrm>
              <a:off x="6558772" y="2535829"/>
              <a:ext cx="53162" cy="7139"/>
            </a:xfrm>
            <a:custGeom>
              <a:avLst/>
              <a:gdLst/>
              <a:ahLst/>
              <a:cxnLst/>
              <a:rect l="l" t="t" r="r" b="b"/>
              <a:pathLst>
                <a:path w="901" h="121" extrusionOk="0">
                  <a:moveTo>
                    <a:pt x="56" y="0"/>
                  </a:moveTo>
                  <a:cubicBezTo>
                    <a:pt x="19" y="0"/>
                    <a:pt x="1" y="28"/>
                    <a:pt x="1" y="65"/>
                  </a:cubicBezTo>
                  <a:cubicBezTo>
                    <a:pt x="1" y="93"/>
                    <a:pt x="19" y="121"/>
                    <a:pt x="56" y="121"/>
                  </a:cubicBezTo>
                  <a:lnTo>
                    <a:pt x="835" y="121"/>
                  </a:lnTo>
                  <a:cubicBezTo>
                    <a:pt x="873" y="121"/>
                    <a:pt x="900" y="93"/>
                    <a:pt x="900" y="65"/>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4"/>
            <p:cNvSpPr/>
            <p:nvPr/>
          </p:nvSpPr>
          <p:spPr>
            <a:xfrm>
              <a:off x="6641967" y="2535829"/>
              <a:ext cx="48796" cy="7139"/>
            </a:xfrm>
            <a:custGeom>
              <a:avLst/>
              <a:gdLst/>
              <a:ahLst/>
              <a:cxnLst/>
              <a:rect l="l" t="t" r="r" b="b"/>
              <a:pathLst>
                <a:path w="827" h="121" extrusionOk="0">
                  <a:moveTo>
                    <a:pt x="56" y="0"/>
                  </a:moveTo>
                  <a:cubicBezTo>
                    <a:pt x="19" y="0"/>
                    <a:pt x="1" y="28"/>
                    <a:pt x="1" y="65"/>
                  </a:cubicBezTo>
                  <a:cubicBezTo>
                    <a:pt x="1" y="93"/>
                    <a:pt x="19" y="121"/>
                    <a:pt x="56" y="121"/>
                  </a:cubicBezTo>
                  <a:lnTo>
                    <a:pt x="771" y="121"/>
                  </a:lnTo>
                  <a:cubicBezTo>
                    <a:pt x="798" y="121"/>
                    <a:pt x="826" y="93"/>
                    <a:pt x="826" y="65"/>
                  </a:cubicBezTo>
                  <a:cubicBezTo>
                    <a:pt x="826"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4"/>
            <p:cNvSpPr/>
            <p:nvPr/>
          </p:nvSpPr>
          <p:spPr>
            <a:xfrm>
              <a:off x="6554937" y="2625042"/>
              <a:ext cx="135825" cy="6608"/>
            </a:xfrm>
            <a:custGeom>
              <a:avLst/>
              <a:gdLst/>
              <a:ahLst/>
              <a:cxnLst/>
              <a:rect l="l" t="t" r="r" b="b"/>
              <a:pathLst>
                <a:path w="2302" h="112" extrusionOk="0">
                  <a:moveTo>
                    <a:pt x="56" y="0"/>
                  </a:moveTo>
                  <a:cubicBezTo>
                    <a:pt x="19" y="0"/>
                    <a:pt x="1" y="28"/>
                    <a:pt x="1" y="56"/>
                  </a:cubicBezTo>
                  <a:cubicBezTo>
                    <a:pt x="1" y="93"/>
                    <a:pt x="19" y="112"/>
                    <a:pt x="56" y="112"/>
                  </a:cubicBezTo>
                  <a:lnTo>
                    <a:pt x="2246" y="112"/>
                  </a:lnTo>
                  <a:cubicBezTo>
                    <a:pt x="2273" y="112"/>
                    <a:pt x="2301" y="93"/>
                    <a:pt x="2301" y="56"/>
                  </a:cubicBezTo>
                  <a:cubicBezTo>
                    <a:pt x="2301" y="28"/>
                    <a:pt x="2283"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4"/>
            <p:cNvSpPr/>
            <p:nvPr/>
          </p:nvSpPr>
          <p:spPr>
            <a:xfrm>
              <a:off x="6476108" y="2625042"/>
              <a:ext cx="53162" cy="6608"/>
            </a:xfrm>
            <a:custGeom>
              <a:avLst/>
              <a:gdLst/>
              <a:ahLst/>
              <a:cxnLst/>
              <a:rect l="l" t="t" r="r" b="b"/>
              <a:pathLst>
                <a:path w="901" h="112" extrusionOk="0">
                  <a:moveTo>
                    <a:pt x="56" y="0"/>
                  </a:moveTo>
                  <a:cubicBezTo>
                    <a:pt x="29" y="0"/>
                    <a:pt x="1" y="28"/>
                    <a:pt x="1" y="56"/>
                  </a:cubicBezTo>
                  <a:cubicBezTo>
                    <a:pt x="1" y="93"/>
                    <a:pt x="29" y="112"/>
                    <a:pt x="56" y="112"/>
                  </a:cubicBezTo>
                  <a:lnTo>
                    <a:pt x="845" y="112"/>
                  </a:lnTo>
                  <a:cubicBezTo>
                    <a:pt x="873" y="112"/>
                    <a:pt x="901" y="93"/>
                    <a:pt x="901" y="56"/>
                  </a:cubicBezTo>
                  <a:cubicBezTo>
                    <a:pt x="901" y="28"/>
                    <a:pt x="873" y="0"/>
                    <a:pt x="8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4"/>
            <p:cNvSpPr/>
            <p:nvPr/>
          </p:nvSpPr>
          <p:spPr>
            <a:xfrm>
              <a:off x="6397280" y="2625042"/>
              <a:ext cx="48796" cy="6608"/>
            </a:xfrm>
            <a:custGeom>
              <a:avLst/>
              <a:gdLst/>
              <a:ahLst/>
              <a:cxnLst/>
              <a:rect l="l" t="t" r="r" b="b"/>
              <a:pathLst>
                <a:path w="827" h="112" extrusionOk="0">
                  <a:moveTo>
                    <a:pt x="57" y="0"/>
                  </a:moveTo>
                  <a:cubicBezTo>
                    <a:pt x="20" y="0"/>
                    <a:pt x="1" y="28"/>
                    <a:pt x="1" y="56"/>
                  </a:cubicBezTo>
                  <a:cubicBezTo>
                    <a:pt x="1" y="93"/>
                    <a:pt x="20" y="112"/>
                    <a:pt x="57" y="112"/>
                  </a:cubicBezTo>
                  <a:lnTo>
                    <a:pt x="771" y="112"/>
                  </a:lnTo>
                  <a:cubicBezTo>
                    <a:pt x="808" y="112"/>
                    <a:pt x="827" y="93"/>
                    <a:pt x="827" y="56"/>
                  </a:cubicBezTo>
                  <a:cubicBezTo>
                    <a:pt x="827"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4"/>
            <p:cNvSpPr/>
            <p:nvPr/>
          </p:nvSpPr>
          <p:spPr>
            <a:xfrm>
              <a:off x="6397280" y="2580140"/>
              <a:ext cx="73459" cy="6667"/>
            </a:xfrm>
            <a:custGeom>
              <a:avLst/>
              <a:gdLst/>
              <a:ahLst/>
              <a:cxnLst/>
              <a:rect l="l" t="t" r="r" b="b"/>
              <a:pathLst>
                <a:path w="1245" h="113" extrusionOk="0">
                  <a:moveTo>
                    <a:pt x="57" y="1"/>
                  </a:moveTo>
                  <a:cubicBezTo>
                    <a:pt x="20" y="1"/>
                    <a:pt x="1" y="29"/>
                    <a:pt x="1" y="56"/>
                  </a:cubicBezTo>
                  <a:cubicBezTo>
                    <a:pt x="1" y="94"/>
                    <a:pt x="20" y="112"/>
                    <a:pt x="57" y="112"/>
                  </a:cubicBezTo>
                  <a:lnTo>
                    <a:pt x="1179" y="112"/>
                  </a:lnTo>
                  <a:cubicBezTo>
                    <a:pt x="1216" y="112"/>
                    <a:pt x="1244" y="94"/>
                    <a:pt x="1244" y="56"/>
                  </a:cubicBezTo>
                  <a:cubicBezTo>
                    <a:pt x="1244" y="29"/>
                    <a:pt x="1216" y="1"/>
                    <a:pt x="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4"/>
            <p:cNvSpPr/>
            <p:nvPr/>
          </p:nvSpPr>
          <p:spPr>
            <a:xfrm>
              <a:off x="6491980" y="2580140"/>
              <a:ext cx="119954" cy="6667"/>
            </a:xfrm>
            <a:custGeom>
              <a:avLst/>
              <a:gdLst/>
              <a:ahLst/>
              <a:cxnLst/>
              <a:rect l="l" t="t" r="r" b="b"/>
              <a:pathLst>
                <a:path w="2033" h="113" extrusionOk="0">
                  <a:moveTo>
                    <a:pt x="56" y="1"/>
                  </a:moveTo>
                  <a:cubicBezTo>
                    <a:pt x="29" y="1"/>
                    <a:pt x="1" y="29"/>
                    <a:pt x="1" y="56"/>
                  </a:cubicBezTo>
                  <a:cubicBezTo>
                    <a:pt x="1" y="94"/>
                    <a:pt x="29" y="112"/>
                    <a:pt x="56" y="112"/>
                  </a:cubicBezTo>
                  <a:lnTo>
                    <a:pt x="1967" y="112"/>
                  </a:lnTo>
                  <a:cubicBezTo>
                    <a:pt x="2005" y="112"/>
                    <a:pt x="2032" y="94"/>
                    <a:pt x="2032" y="56"/>
                  </a:cubicBezTo>
                  <a:cubicBezTo>
                    <a:pt x="2032" y="29"/>
                    <a:pt x="2005"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4"/>
            <p:cNvSpPr/>
            <p:nvPr/>
          </p:nvSpPr>
          <p:spPr>
            <a:xfrm>
              <a:off x="6641967" y="2580140"/>
              <a:ext cx="48796" cy="6667"/>
            </a:xfrm>
            <a:custGeom>
              <a:avLst/>
              <a:gdLst/>
              <a:ahLst/>
              <a:cxnLst/>
              <a:rect l="l" t="t" r="r" b="b"/>
              <a:pathLst>
                <a:path w="827" h="113" extrusionOk="0">
                  <a:moveTo>
                    <a:pt x="56" y="1"/>
                  </a:moveTo>
                  <a:cubicBezTo>
                    <a:pt x="19" y="1"/>
                    <a:pt x="1" y="29"/>
                    <a:pt x="1" y="56"/>
                  </a:cubicBezTo>
                  <a:cubicBezTo>
                    <a:pt x="1" y="94"/>
                    <a:pt x="19" y="112"/>
                    <a:pt x="56" y="112"/>
                  </a:cubicBezTo>
                  <a:lnTo>
                    <a:pt x="771" y="112"/>
                  </a:lnTo>
                  <a:cubicBezTo>
                    <a:pt x="798" y="112"/>
                    <a:pt x="826" y="94"/>
                    <a:pt x="826" y="56"/>
                  </a:cubicBezTo>
                  <a:cubicBezTo>
                    <a:pt x="826" y="29"/>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4"/>
            <p:cNvSpPr/>
            <p:nvPr/>
          </p:nvSpPr>
          <p:spPr>
            <a:xfrm>
              <a:off x="6397280" y="2664456"/>
              <a:ext cx="135825" cy="7198"/>
            </a:xfrm>
            <a:custGeom>
              <a:avLst/>
              <a:gdLst/>
              <a:ahLst/>
              <a:cxnLst/>
              <a:rect l="l" t="t" r="r" b="b"/>
              <a:pathLst>
                <a:path w="2302" h="122" extrusionOk="0">
                  <a:moveTo>
                    <a:pt x="57" y="0"/>
                  </a:moveTo>
                  <a:cubicBezTo>
                    <a:pt x="20" y="0"/>
                    <a:pt x="1" y="28"/>
                    <a:pt x="1" y="56"/>
                  </a:cubicBezTo>
                  <a:cubicBezTo>
                    <a:pt x="1" y="93"/>
                    <a:pt x="20" y="121"/>
                    <a:pt x="57" y="121"/>
                  </a:cubicBezTo>
                  <a:lnTo>
                    <a:pt x="2246" y="121"/>
                  </a:lnTo>
                  <a:cubicBezTo>
                    <a:pt x="2274" y="121"/>
                    <a:pt x="2302" y="93"/>
                    <a:pt x="2302" y="56"/>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4"/>
            <p:cNvSpPr/>
            <p:nvPr/>
          </p:nvSpPr>
          <p:spPr>
            <a:xfrm>
              <a:off x="6558772" y="2664456"/>
              <a:ext cx="53162" cy="7198"/>
            </a:xfrm>
            <a:custGeom>
              <a:avLst/>
              <a:gdLst/>
              <a:ahLst/>
              <a:cxnLst/>
              <a:rect l="l" t="t" r="r" b="b"/>
              <a:pathLst>
                <a:path w="901" h="122" extrusionOk="0">
                  <a:moveTo>
                    <a:pt x="56" y="0"/>
                  </a:moveTo>
                  <a:cubicBezTo>
                    <a:pt x="19" y="0"/>
                    <a:pt x="1" y="28"/>
                    <a:pt x="1" y="56"/>
                  </a:cubicBezTo>
                  <a:cubicBezTo>
                    <a:pt x="1" y="93"/>
                    <a:pt x="19" y="121"/>
                    <a:pt x="56" y="121"/>
                  </a:cubicBezTo>
                  <a:lnTo>
                    <a:pt x="835" y="121"/>
                  </a:lnTo>
                  <a:cubicBezTo>
                    <a:pt x="873" y="121"/>
                    <a:pt x="900" y="93"/>
                    <a:pt x="900" y="56"/>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4"/>
            <p:cNvSpPr/>
            <p:nvPr/>
          </p:nvSpPr>
          <p:spPr>
            <a:xfrm>
              <a:off x="6397280" y="2806772"/>
              <a:ext cx="135825" cy="7139"/>
            </a:xfrm>
            <a:custGeom>
              <a:avLst/>
              <a:gdLst/>
              <a:ahLst/>
              <a:cxnLst/>
              <a:rect l="l" t="t" r="r" b="b"/>
              <a:pathLst>
                <a:path w="2302" h="121" extrusionOk="0">
                  <a:moveTo>
                    <a:pt x="57" y="0"/>
                  </a:moveTo>
                  <a:cubicBezTo>
                    <a:pt x="20" y="0"/>
                    <a:pt x="1" y="28"/>
                    <a:pt x="1" y="65"/>
                  </a:cubicBezTo>
                  <a:cubicBezTo>
                    <a:pt x="1" y="93"/>
                    <a:pt x="20" y="121"/>
                    <a:pt x="57" y="121"/>
                  </a:cubicBezTo>
                  <a:lnTo>
                    <a:pt x="2246" y="121"/>
                  </a:lnTo>
                  <a:cubicBezTo>
                    <a:pt x="2274" y="121"/>
                    <a:pt x="2302" y="93"/>
                    <a:pt x="2302" y="65"/>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4"/>
            <p:cNvSpPr/>
            <p:nvPr/>
          </p:nvSpPr>
          <p:spPr>
            <a:xfrm>
              <a:off x="6558772" y="2806772"/>
              <a:ext cx="53162" cy="7139"/>
            </a:xfrm>
            <a:custGeom>
              <a:avLst/>
              <a:gdLst/>
              <a:ahLst/>
              <a:cxnLst/>
              <a:rect l="l" t="t" r="r" b="b"/>
              <a:pathLst>
                <a:path w="901" h="121" extrusionOk="0">
                  <a:moveTo>
                    <a:pt x="56" y="0"/>
                  </a:moveTo>
                  <a:cubicBezTo>
                    <a:pt x="19" y="0"/>
                    <a:pt x="1" y="28"/>
                    <a:pt x="1" y="65"/>
                  </a:cubicBezTo>
                  <a:cubicBezTo>
                    <a:pt x="1" y="93"/>
                    <a:pt x="19" y="121"/>
                    <a:pt x="56" y="121"/>
                  </a:cubicBezTo>
                  <a:lnTo>
                    <a:pt x="835" y="121"/>
                  </a:lnTo>
                  <a:cubicBezTo>
                    <a:pt x="873" y="121"/>
                    <a:pt x="900" y="93"/>
                    <a:pt x="900" y="65"/>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4"/>
            <p:cNvSpPr/>
            <p:nvPr/>
          </p:nvSpPr>
          <p:spPr>
            <a:xfrm>
              <a:off x="6641967" y="2664456"/>
              <a:ext cx="48796" cy="7198"/>
            </a:xfrm>
            <a:custGeom>
              <a:avLst/>
              <a:gdLst/>
              <a:ahLst/>
              <a:cxnLst/>
              <a:rect l="l" t="t" r="r" b="b"/>
              <a:pathLst>
                <a:path w="827" h="122" extrusionOk="0">
                  <a:moveTo>
                    <a:pt x="56" y="0"/>
                  </a:moveTo>
                  <a:cubicBezTo>
                    <a:pt x="19" y="0"/>
                    <a:pt x="1" y="28"/>
                    <a:pt x="1" y="56"/>
                  </a:cubicBezTo>
                  <a:cubicBezTo>
                    <a:pt x="1" y="93"/>
                    <a:pt x="19" y="121"/>
                    <a:pt x="56" y="121"/>
                  </a:cubicBezTo>
                  <a:lnTo>
                    <a:pt x="771" y="121"/>
                  </a:lnTo>
                  <a:cubicBezTo>
                    <a:pt x="798" y="121"/>
                    <a:pt x="826" y="93"/>
                    <a:pt x="826" y="56"/>
                  </a:cubicBezTo>
                  <a:cubicBezTo>
                    <a:pt x="826"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4"/>
            <p:cNvSpPr/>
            <p:nvPr/>
          </p:nvSpPr>
          <p:spPr>
            <a:xfrm>
              <a:off x="6554937" y="2753669"/>
              <a:ext cx="135825" cy="6608"/>
            </a:xfrm>
            <a:custGeom>
              <a:avLst/>
              <a:gdLst/>
              <a:ahLst/>
              <a:cxnLst/>
              <a:rect l="l" t="t" r="r" b="b"/>
              <a:pathLst>
                <a:path w="2302" h="112" extrusionOk="0">
                  <a:moveTo>
                    <a:pt x="56" y="1"/>
                  </a:moveTo>
                  <a:cubicBezTo>
                    <a:pt x="19" y="1"/>
                    <a:pt x="1" y="19"/>
                    <a:pt x="1" y="56"/>
                  </a:cubicBezTo>
                  <a:cubicBezTo>
                    <a:pt x="1" y="84"/>
                    <a:pt x="19" y="112"/>
                    <a:pt x="56" y="112"/>
                  </a:cubicBezTo>
                  <a:lnTo>
                    <a:pt x="2246" y="112"/>
                  </a:lnTo>
                  <a:cubicBezTo>
                    <a:pt x="2273" y="112"/>
                    <a:pt x="2301" y="84"/>
                    <a:pt x="2301" y="56"/>
                  </a:cubicBezTo>
                  <a:cubicBezTo>
                    <a:pt x="2301" y="19"/>
                    <a:pt x="2283"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4"/>
            <p:cNvSpPr/>
            <p:nvPr/>
          </p:nvSpPr>
          <p:spPr>
            <a:xfrm>
              <a:off x="6476108" y="2753669"/>
              <a:ext cx="53162" cy="6608"/>
            </a:xfrm>
            <a:custGeom>
              <a:avLst/>
              <a:gdLst/>
              <a:ahLst/>
              <a:cxnLst/>
              <a:rect l="l" t="t" r="r" b="b"/>
              <a:pathLst>
                <a:path w="901" h="112" extrusionOk="0">
                  <a:moveTo>
                    <a:pt x="56" y="1"/>
                  </a:moveTo>
                  <a:cubicBezTo>
                    <a:pt x="29" y="1"/>
                    <a:pt x="1" y="19"/>
                    <a:pt x="1" y="56"/>
                  </a:cubicBezTo>
                  <a:cubicBezTo>
                    <a:pt x="1" y="84"/>
                    <a:pt x="29" y="112"/>
                    <a:pt x="56" y="112"/>
                  </a:cubicBezTo>
                  <a:lnTo>
                    <a:pt x="845" y="112"/>
                  </a:lnTo>
                  <a:cubicBezTo>
                    <a:pt x="873" y="112"/>
                    <a:pt x="901" y="84"/>
                    <a:pt x="901" y="56"/>
                  </a:cubicBezTo>
                  <a:cubicBezTo>
                    <a:pt x="901" y="19"/>
                    <a:pt x="873" y="1"/>
                    <a:pt x="8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4"/>
            <p:cNvSpPr/>
            <p:nvPr/>
          </p:nvSpPr>
          <p:spPr>
            <a:xfrm>
              <a:off x="6397280" y="2753669"/>
              <a:ext cx="48796" cy="6608"/>
            </a:xfrm>
            <a:custGeom>
              <a:avLst/>
              <a:gdLst/>
              <a:ahLst/>
              <a:cxnLst/>
              <a:rect l="l" t="t" r="r" b="b"/>
              <a:pathLst>
                <a:path w="827" h="112" extrusionOk="0">
                  <a:moveTo>
                    <a:pt x="57" y="1"/>
                  </a:moveTo>
                  <a:cubicBezTo>
                    <a:pt x="20" y="1"/>
                    <a:pt x="1" y="19"/>
                    <a:pt x="1" y="56"/>
                  </a:cubicBezTo>
                  <a:cubicBezTo>
                    <a:pt x="1" y="84"/>
                    <a:pt x="20" y="112"/>
                    <a:pt x="57" y="112"/>
                  </a:cubicBezTo>
                  <a:lnTo>
                    <a:pt x="771" y="112"/>
                  </a:lnTo>
                  <a:cubicBezTo>
                    <a:pt x="808" y="112"/>
                    <a:pt x="827" y="84"/>
                    <a:pt x="827" y="56"/>
                  </a:cubicBezTo>
                  <a:cubicBezTo>
                    <a:pt x="827" y="19"/>
                    <a:pt x="808" y="1"/>
                    <a:pt x="7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4"/>
            <p:cNvSpPr/>
            <p:nvPr/>
          </p:nvSpPr>
          <p:spPr>
            <a:xfrm>
              <a:off x="6476108" y="2854919"/>
              <a:ext cx="53162" cy="7198"/>
            </a:xfrm>
            <a:custGeom>
              <a:avLst/>
              <a:gdLst/>
              <a:ahLst/>
              <a:cxnLst/>
              <a:rect l="l" t="t" r="r" b="b"/>
              <a:pathLst>
                <a:path w="901" h="122" extrusionOk="0">
                  <a:moveTo>
                    <a:pt x="56" y="1"/>
                  </a:moveTo>
                  <a:cubicBezTo>
                    <a:pt x="29" y="1"/>
                    <a:pt x="1" y="29"/>
                    <a:pt x="1" y="66"/>
                  </a:cubicBezTo>
                  <a:cubicBezTo>
                    <a:pt x="1" y="93"/>
                    <a:pt x="29" y="121"/>
                    <a:pt x="56" y="121"/>
                  </a:cubicBezTo>
                  <a:lnTo>
                    <a:pt x="845" y="121"/>
                  </a:lnTo>
                  <a:cubicBezTo>
                    <a:pt x="873" y="121"/>
                    <a:pt x="901" y="93"/>
                    <a:pt x="901" y="66"/>
                  </a:cubicBezTo>
                  <a:cubicBezTo>
                    <a:pt x="901" y="29"/>
                    <a:pt x="873" y="1"/>
                    <a:pt x="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4"/>
            <p:cNvSpPr/>
            <p:nvPr/>
          </p:nvSpPr>
          <p:spPr>
            <a:xfrm>
              <a:off x="6397280" y="2854919"/>
              <a:ext cx="48796" cy="7198"/>
            </a:xfrm>
            <a:custGeom>
              <a:avLst/>
              <a:gdLst/>
              <a:ahLst/>
              <a:cxnLst/>
              <a:rect l="l" t="t" r="r" b="b"/>
              <a:pathLst>
                <a:path w="827" h="122" extrusionOk="0">
                  <a:moveTo>
                    <a:pt x="57" y="1"/>
                  </a:moveTo>
                  <a:cubicBezTo>
                    <a:pt x="20" y="1"/>
                    <a:pt x="1" y="29"/>
                    <a:pt x="1" y="66"/>
                  </a:cubicBezTo>
                  <a:cubicBezTo>
                    <a:pt x="1" y="93"/>
                    <a:pt x="20" y="121"/>
                    <a:pt x="57" y="121"/>
                  </a:cubicBezTo>
                  <a:lnTo>
                    <a:pt x="771" y="121"/>
                  </a:lnTo>
                  <a:cubicBezTo>
                    <a:pt x="808" y="121"/>
                    <a:pt x="827" y="93"/>
                    <a:pt x="827" y="66"/>
                  </a:cubicBezTo>
                  <a:cubicBezTo>
                    <a:pt x="827" y="29"/>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4"/>
            <p:cNvSpPr/>
            <p:nvPr/>
          </p:nvSpPr>
          <p:spPr>
            <a:xfrm>
              <a:off x="6397280" y="2708236"/>
              <a:ext cx="73459" cy="7198"/>
            </a:xfrm>
            <a:custGeom>
              <a:avLst/>
              <a:gdLst/>
              <a:ahLst/>
              <a:cxnLst/>
              <a:rect l="l" t="t" r="r" b="b"/>
              <a:pathLst>
                <a:path w="1245" h="122" extrusionOk="0">
                  <a:moveTo>
                    <a:pt x="57" y="1"/>
                  </a:moveTo>
                  <a:cubicBezTo>
                    <a:pt x="20" y="1"/>
                    <a:pt x="1" y="28"/>
                    <a:pt x="1" y="65"/>
                  </a:cubicBezTo>
                  <a:cubicBezTo>
                    <a:pt x="1" y="93"/>
                    <a:pt x="20" y="121"/>
                    <a:pt x="57" y="121"/>
                  </a:cubicBezTo>
                  <a:lnTo>
                    <a:pt x="1179" y="121"/>
                  </a:lnTo>
                  <a:cubicBezTo>
                    <a:pt x="1216" y="121"/>
                    <a:pt x="1244" y="93"/>
                    <a:pt x="1244" y="65"/>
                  </a:cubicBezTo>
                  <a:cubicBezTo>
                    <a:pt x="1244" y="28"/>
                    <a:pt x="1216" y="1"/>
                    <a:pt x="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4"/>
            <p:cNvSpPr/>
            <p:nvPr/>
          </p:nvSpPr>
          <p:spPr>
            <a:xfrm>
              <a:off x="6491980" y="2708236"/>
              <a:ext cx="119954" cy="7198"/>
            </a:xfrm>
            <a:custGeom>
              <a:avLst/>
              <a:gdLst/>
              <a:ahLst/>
              <a:cxnLst/>
              <a:rect l="l" t="t" r="r" b="b"/>
              <a:pathLst>
                <a:path w="2033" h="122" extrusionOk="0">
                  <a:moveTo>
                    <a:pt x="56" y="1"/>
                  </a:moveTo>
                  <a:cubicBezTo>
                    <a:pt x="29" y="1"/>
                    <a:pt x="1" y="28"/>
                    <a:pt x="1" y="65"/>
                  </a:cubicBezTo>
                  <a:cubicBezTo>
                    <a:pt x="1" y="93"/>
                    <a:pt x="29" y="121"/>
                    <a:pt x="56" y="121"/>
                  </a:cubicBezTo>
                  <a:lnTo>
                    <a:pt x="1967" y="121"/>
                  </a:lnTo>
                  <a:cubicBezTo>
                    <a:pt x="2005" y="121"/>
                    <a:pt x="2032" y="93"/>
                    <a:pt x="2032" y="65"/>
                  </a:cubicBezTo>
                  <a:cubicBezTo>
                    <a:pt x="2032" y="28"/>
                    <a:pt x="2005"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4"/>
            <p:cNvSpPr/>
            <p:nvPr/>
          </p:nvSpPr>
          <p:spPr>
            <a:xfrm>
              <a:off x="6641967" y="2708236"/>
              <a:ext cx="48796" cy="7198"/>
            </a:xfrm>
            <a:custGeom>
              <a:avLst/>
              <a:gdLst/>
              <a:ahLst/>
              <a:cxnLst/>
              <a:rect l="l" t="t" r="r" b="b"/>
              <a:pathLst>
                <a:path w="827" h="122" extrusionOk="0">
                  <a:moveTo>
                    <a:pt x="56" y="1"/>
                  </a:moveTo>
                  <a:cubicBezTo>
                    <a:pt x="19" y="1"/>
                    <a:pt x="1" y="28"/>
                    <a:pt x="1" y="65"/>
                  </a:cubicBezTo>
                  <a:cubicBezTo>
                    <a:pt x="1" y="93"/>
                    <a:pt x="19" y="121"/>
                    <a:pt x="56" y="121"/>
                  </a:cubicBezTo>
                  <a:lnTo>
                    <a:pt x="771" y="121"/>
                  </a:lnTo>
                  <a:cubicBezTo>
                    <a:pt x="798" y="121"/>
                    <a:pt x="826" y="93"/>
                    <a:pt x="826" y="65"/>
                  </a:cubicBezTo>
                  <a:cubicBezTo>
                    <a:pt x="826" y="28"/>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4"/>
            <p:cNvSpPr/>
            <p:nvPr/>
          </p:nvSpPr>
          <p:spPr>
            <a:xfrm>
              <a:off x="6396218" y="2902534"/>
              <a:ext cx="119895" cy="6667"/>
            </a:xfrm>
            <a:custGeom>
              <a:avLst/>
              <a:gdLst/>
              <a:ahLst/>
              <a:cxnLst/>
              <a:rect l="l" t="t" r="r" b="b"/>
              <a:pathLst>
                <a:path w="2032" h="113" extrusionOk="0">
                  <a:moveTo>
                    <a:pt x="56" y="1"/>
                  </a:moveTo>
                  <a:cubicBezTo>
                    <a:pt x="28" y="1"/>
                    <a:pt x="0" y="29"/>
                    <a:pt x="0" y="56"/>
                  </a:cubicBezTo>
                  <a:cubicBezTo>
                    <a:pt x="0" y="94"/>
                    <a:pt x="28" y="112"/>
                    <a:pt x="56" y="112"/>
                  </a:cubicBezTo>
                  <a:lnTo>
                    <a:pt x="1967" y="112"/>
                  </a:lnTo>
                  <a:cubicBezTo>
                    <a:pt x="2004" y="112"/>
                    <a:pt x="2032" y="94"/>
                    <a:pt x="2032" y="56"/>
                  </a:cubicBezTo>
                  <a:cubicBezTo>
                    <a:pt x="2032" y="29"/>
                    <a:pt x="2004"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4"/>
            <p:cNvSpPr/>
            <p:nvPr/>
          </p:nvSpPr>
          <p:spPr>
            <a:xfrm>
              <a:off x="6396218" y="2946905"/>
              <a:ext cx="49327" cy="6608"/>
            </a:xfrm>
            <a:custGeom>
              <a:avLst/>
              <a:gdLst/>
              <a:ahLst/>
              <a:cxnLst/>
              <a:rect l="l" t="t" r="r" b="b"/>
              <a:pathLst>
                <a:path w="836" h="112" extrusionOk="0">
                  <a:moveTo>
                    <a:pt x="65" y="0"/>
                  </a:moveTo>
                  <a:cubicBezTo>
                    <a:pt x="28" y="0"/>
                    <a:pt x="0" y="19"/>
                    <a:pt x="0" y="56"/>
                  </a:cubicBezTo>
                  <a:cubicBezTo>
                    <a:pt x="0" y="84"/>
                    <a:pt x="28" y="111"/>
                    <a:pt x="65" y="111"/>
                  </a:cubicBezTo>
                  <a:lnTo>
                    <a:pt x="780" y="111"/>
                  </a:lnTo>
                  <a:cubicBezTo>
                    <a:pt x="807" y="111"/>
                    <a:pt x="835" y="84"/>
                    <a:pt x="835" y="56"/>
                  </a:cubicBezTo>
                  <a:cubicBezTo>
                    <a:pt x="835" y="19"/>
                    <a:pt x="807" y="0"/>
                    <a:pt x="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4"/>
            <p:cNvSpPr/>
            <p:nvPr/>
          </p:nvSpPr>
          <p:spPr>
            <a:xfrm>
              <a:off x="5656730" y="2411037"/>
              <a:ext cx="707803" cy="605963"/>
            </a:xfrm>
            <a:custGeom>
              <a:avLst/>
              <a:gdLst/>
              <a:ahLst/>
              <a:cxnLst/>
              <a:rect l="l" t="t" r="r" b="b"/>
              <a:pathLst>
                <a:path w="11996" h="10270" extrusionOk="0">
                  <a:moveTo>
                    <a:pt x="566" y="0"/>
                  </a:moveTo>
                  <a:cubicBezTo>
                    <a:pt x="251" y="0"/>
                    <a:pt x="1" y="260"/>
                    <a:pt x="1" y="566"/>
                  </a:cubicBezTo>
                  <a:lnTo>
                    <a:pt x="1" y="9704"/>
                  </a:lnTo>
                  <a:cubicBezTo>
                    <a:pt x="1" y="10010"/>
                    <a:pt x="251" y="10270"/>
                    <a:pt x="566" y="10270"/>
                  </a:cubicBezTo>
                  <a:lnTo>
                    <a:pt x="11429" y="10270"/>
                  </a:lnTo>
                  <a:cubicBezTo>
                    <a:pt x="11745" y="10270"/>
                    <a:pt x="11995" y="10019"/>
                    <a:pt x="11995" y="9704"/>
                  </a:cubicBezTo>
                  <a:lnTo>
                    <a:pt x="11995" y="566"/>
                  </a:lnTo>
                  <a:cubicBezTo>
                    <a:pt x="11995" y="260"/>
                    <a:pt x="11745" y="0"/>
                    <a:pt x="1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4"/>
            <p:cNvSpPr/>
            <p:nvPr/>
          </p:nvSpPr>
          <p:spPr>
            <a:xfrm>
              <a:off x="5695023" y="2385312"/>
              <a:ext cx="707272" cy="605432"/>
            </a:xfrm>
            <a:custGeom>
              <a:avLst/>
              <a:gdLst/>
              <a:ahLst/>
              <a:cxnLst/>
              <a:rect l="l" t="t" r="r" b="b"/>
              <a:pathLst>
                <a:path w="11987" h="10261" extrusionOk="0">
                  <a:moveTo>
                    <a:pt x="567" y="0"/>
                  </a:moveTo>
                  <a:cubicBezTo>
                    <a:pt x="251" y="0"/>
                    <a:pt x="1" y="251"/>
                    <a:pt x="1" y="566"/>
                  </a:cubicBezTo>
                  <a:lnTo>
                    <a:pt x="1" y="9694"/>
                  </a:lnTo>
                  <a:cubicBezTo>
                    <a:pt x="1" y="10010"/>
                    <a:pt x="251" y="10260"/>
                    <a:pt x="567" y="10260"/>
                  </a:cubicBezTo>
                  <a:lnTo>
                    <a:pt x="11430" y="10260"/>
                  </a:lnTo>
                  <a:cubicBezTo>
                    <a:pt x="11736" y="10260"/>
                    <a:pt x="11986" y="10010"/>
                    <a:pt x="11986" y="9694"/>
                  </a:cubicBezTo>
                  <a:lnTo>
                    <a:pt x="11986" y="566"/>
                  </a:lnTo>
                  <a:cubicBezTo>
                    <a:pt x="11986" y="251"/>
                    <a:pt x="11736" y="0"/>
                    <a:pt x="114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4"/>
            <p:cNvSpPr/>
            <p:nvPr/>
          </p:nvSpPr>
          <p:spPr>
            <a:xfrm>
              <a:off x="5691778" y="2382007"/>
              <a:ext cx="714352" cy="611982"/>
            </a:xfrm>
            <a:custGeom>
              <a:avLst/>
              <a:gdLst/>
              <a:ahLst/>
              <a:cxnLst/>
              <a:rect l="l" t="t" r="r" b="b"/>
              <a:pathLst>
                <a:path w="12107" h="10372" extrusionOk="0">
                  <a:moveTo>
                    <a:pt x="11485" y="112"/>
                  </a:moveTo>
                  <a:cubicBezTo>
                    <a:pt x="11763" y="112"/>
                    <a:pt x="11986" y="344"/>
                    <a:pt x="11986" y="622"/>
                  </a:cubicBezTo>
                  <a:lnTo>
                    <a:pt x="11986" y="9750"/>
                  </a:lnTo>
                  <a:cubicBezTo>
                    <a:pt x="11986" y="10029"/>
                    <a:pt x="11763" y="10261"/>
                    <a:pt x="11485" y="10261"/>
                  </a:cubicBezTo>
                  <a:lnTo>
                    <a:pt x="622" y="10261"/>
                  </a:lnTo>
                  <a:cubicBezTo>
                    <a:pt x="344" y="10261"/>
                    <a:pt x="112" y="10029"/>
                    <a:pt x="112" y="9750"/>
                  </a:cubicBezTo>
                  <a:lnTo>
                    <a:pt x="112" y="622"/>
                  </a:lnTo>
                  <a:cubicBezTo>
                    <a:pt x="112" y="344"/>
                    <a:pt x="344" y="112"/>
                    <a:pt x="622" y="112"/>
                  </a:cubicBezTo>
                  <a:close/>
                  <a:moveTo>
                    <a:pt x="622" y="1"/>
                  </a:moveTo>
                  <a:cubicBezTo>
                    <a:pt x="279" y="1"/>
                    <a:pt x="0" y="279"/>
                    <a:pt x="0" y="622"/>
                  </a:cubicBezTo>
                  <a:lnTo>
                    <a:pt x="0" y="9750"/>
                  </a:lnTo>
                  <a:cubicBezTo>
                    <a:pt x="0" y="10094"/>
                    <a:pt x="279" y="10372"/>
                    <a:pt x="622" y="10372"/>
                  </a:cubicBezTo>
                  <a:lnTo>
                    <a:pt x="11485" y="10372"/>
                  </a:lnTo>
                  <a:cubicBezTo>
                    <a:pt x="11828" y="10372"/>
                    <a:pt x="12106" y="10094"/>
                    <a:pt x="12106" y="9750"/>
                  </a:cubicBezTo>
                  <a:lnTo>
                    <a:pt x="12106" y="622"/>
                  </a:lnTo>
                  <a:cubicBezTo>
                    <a:pt x="12106" y="279"/>
                    <a:pt x="11828" y="1"/>
                    <a:pt x="11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4"/>
            <p:cNvSpPr/>
            <p:nvPr/>
          </p:nvSpPr>
          <p:spPr>
            <a:xfrm>
              <a:off x="5647408" y="1634318"/>
              <a:ext cx="784979" cy="105144"/>
            </a:xfrm>
            <a:custGeom>
              <a:avLst/>
              <a:gdLst/>
              <a:ahLst/>
              <a:cxnLst/>
              <a:rect l="l" t="t" r="r" b="b"/>
              <a:pathLst>
                <a:path w="13304" h="1782" extrusionOk="0">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4"/>
            <p:cNvSpPr/>
            <p:nvPr/>
          </p:nvSpPr>
          <p:spPr>
            <a:xfrm>
              <a:off x="5644163" y="1630483"/>
              <a:ext cx="791529" cy="112283"/>
            </a:xfrm>
            <a:custGeom>
              <a:avLst/>
              <a:gdLst/>
              <a:ahLst/>
              <a:cxnLst/>
              <a:rect l="l" t="t" r="r" b="b"/>
              <a:pathLst>
                <a:path w="13415" h="1903" extrusionOk="0">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4"/>
            <p:cNvSpPr/>
            <p:nvPr/>
          </p:nvSpPr>
          <p:spPr>
            <a:xfrm>
              <a:off x="5783174" y="1797993"/>
              <a:ext cx="513505" cy="61363"/>
            </a:xfrm>
            <a:custGeom>
              <a:avLst/>
              <a:gdLst/>
              <a:ahLst/>
              <a:cxnLst/>
              <a:rect l="l" t="t" r="r" b="b"/>
              <a:pathLst>
                <a:path w="8703" h="1040" extrusionOk="0">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4"/>
            <p:cNvSpPr/>
            <p:nvPr/>
          </p:nvSpPr>
          <p:spPr>
            <a:xfrm>
              <a:off x="5779870" y="1794689"/>
              <a:ext cx="520055" cy="67972"/>
            </a:xfrm>
            <a:custGeom>
              <a:avLst/>
              <a:gdLst/>
              <a:ahLst/>
              <a:cxnLst/>
              <a:rect l="l" t="t" r="r" b="b"/>
              <a:pathLst>
                <a:path w="8814" h="1152" extrusionOk="0">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4"/>
            <p:cNvSpPr/>
            <p:nvPr/>
          </p:nvSpPr>
          <p:spPr>
            <a:xfrm>
              <a:off x="5918351" y="1908565"/>
              <a:ext cx="243093" cy="75052"/>
            </a:xfrm>
            <a:custGeom>
              <a:avLst/>
              <a:gdLst/>
              <a:ahLst/>
              <a:cxnLst/>
              <a:rect l="l" t="t" r="r" b="b"/>
              <a:pathLst>
                <a:path w="4120" h="1272" extrusionOk="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4"/>
            <p:cNvSpPr/>
            <p:nvPr/>
          </p:nvSpPr>
          <p:spPr>
            <a:xfrm>
              <a:off x="5915106" y="1904730"/>
              <a:ext cx="249643" cy="82133"/>
            </a:xfrm>
            <a:custGeom>
              <a:avLst/>
              <a:gdLst/>
              <a:ahLst/>
              <a:cxnLst/>
              <a:rect l="l" t="t" r="r" b="b"/>
              <a:pathLst>
                <a:path w="4231" h="1392" extrusionOk="0">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4"/>
            <p:cNvSpPr/>
            <p:nvPr/>
          </p:nvSpPr>
          <p:spPr>
            <a:xfrm>
              <a:off x="5656199" y="1614611"/>
              <a:ext cx="784979" cy="105144"/>
            </a:xfrm>
            <a:custGeom>
              <a:avLst/>
              <a:gdLst/>
              <a:ahLst/>
              <a:cxnLst/>
              <a:rect l="l" t="t" r="r" b="b"/>
              <a:pathLst>
                <a:path w="13304" h="1782" extrusionOk="0">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4"/>
            <p:cNvSpPr/>
            <p:nvPr/>
          </p:nvSpPr>
          <p:spPr>
            <a:xfrm>
              <a:off x="5652895" y="1611366"/>
              <a:ext cx="792119" cy="112224"/>
            </a:xfrm>
            <a:custGeom>
              <a:avLst/>
              <a:gdLst/>
              <a:ahLst/>
              <a:cxnLst/>
              <a:rect l="l" t="t" r="r" b="b"/>
              <a:pathLst>
                <a:path w="13425" h="1902" extrusionOk="0">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4"/>
            <p:cNvSpPr/>
            <p:nvPr/>
          </p:nvSpPr>
          <p:spPr>
            <a:xfrm>
              <a:off x="5742698" y="1644172"/>
              <a:ext cx="607615" cy="42246"/>
            </a:xfrm>
            <a:custGeom>
              <a:avLst/>
              <a:gdLst/>
              <a:ahLst/>
              <a:cxnLst/>
              <a:rect l="l" t="t" r="r" b="b"/>
              <a:pathLst>
                <a:path w="10298" h="716" extrusionOk="0">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4"/>
            <p:cNvSpPr/>
            <p:nvPr/>
          </p:nvSpPr>
          <p:spPr>
            <a:xfrm>
              <a:off x="5792497" y="1778817"/>
              <a:ext cx="512909" cy="61363"/>
            </a:xfrm>
            <a:custGeom>
              <a:avLst/>
              <a:gdLst/>
              <a:ahLst/>
              <a:cxnLst/>
              <a:rect l="l" t="t" r="r" b="b"/>
              <a:pathLst>
                <a:path w="8693" h="1040" extrusionOk="0">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4"/>
            <p:cNvSpPr/>
            <p:nvPr/>
          </p:nvSpPr>
          <p:spPr>
            <a:xfrm>
              <a:off x="5788662" y="1775572"/>
              <a:ext cx="520055" cy="67913"/>
            </a:xfrm>
            <a:custGeom>
              <a:avLst/>
              <a:gdLst/>
              <a:ahLst/>
              <a:cxnLst/>
              <a:rect l="l" t="t" r="r" b="b"/>
              <a:pathLst>
                <a:path w="8814" h="1151" extrusionOk="0">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4"/>
            <p:cNvSpPr/>
            <p:nvPr/>
          </p:nvSpPr>
          <p:spPr>
            <a:xfrm>
              <a:off x="5896460"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4"/>
            <p:cNvSpPr/>
            <p:nvPr/>
          </p:nvSpPr>
          <p:spPr>
            <a:xfrm>
              <a:off x="5953399" y="1795810"/>
              <a:ext cx="27437" cy="27437"/>
            </a:xfrm>
            <a:custGeom>
              <a:avLst/>
              <a:gdLst/>
              <a:ahLst/>
              <a:cxnLst/>
              <a:rect l="l" t="t" r="r" b="b"/>
              <a:pathLst>
                <a:path w="465" h="465" extrusionOk="0">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4"/>
            <p:cNvSpPr/>
            <p:nvPr/>
          </p:nvSpPr>
          <p:spPr>
            <a:xfrm>
              <a:off x="6006502" y="1795810"/>
              <a:ext cx="27437" cy="27437"/>
            </a:xfrm>
            <a:custGeom>
              <a:avLst/>
              <a:gdLst/>
              <a:ahLst/>
              <a:cxnLst/>
              <a:rect l="l" t="t" r="r" b="b"/>
              <a:pathLst>
                <a:path w="465" h="465" extrusionOk="0">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4"/>
            <p:cNvSpPr/>
            <p:nvPr/>
          </p:nvSpPr>
          <p:spPr>
            <a:xfrm>
              <a:off x="6063440" y="1795810"/>
              <a:ext cx="27378" cy="27437"/>
            </a:xfrm>
            <a:custGeom>
              <a:avLst/>
              <a:gdLst/>
              <a:ahLst/>
              <a:cxnLst/>
              <a:rect l="l" t="t" r="r" b="b"/>
              <a:pathLst>
                <a:path w="464" h="465" extrusionOk="0">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4"/>
            <p:cNvSpPr/>
            <p:nvPr/>
          </p:nvSpPr>
          <p:spPr>
            <a:xfrm>
              <a:off x="6118136" y="1795810"/>
              <a:ext cx="27437" cy="27437"/>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4"/>
            <p:cNvSpPr/>
            <p:nvPr/>
          </p:nvSpPr>
          <p:spPr>
            <a:xfrm>
              <a:off x="6175074" y="1795810"/>
              <a:ext cx="27437" cy="27437"/>
            </a:xfrm>
            <a:custGeom>
              <a:avLst/>
              <a:gdLst/>
              <a:ahLst/>
              <a:cxnLst/>
              <a:rect l="l" t="t" r="r" b="b"/>
              <a:pathLst>
                <a:path w="465" h="465" extrusionOk="0">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4"/>
            <p:cNvSpPr/>
            <p:nvPr/>
          </p:nvSpPr>
          <p:spPr>
            <a:xfrm>
              <a:off x="5860882" y="1237521"/>
              <a:ext cx="328471" cy="329002"/>
            </a:xfrm>
            <a:custGeom>
              <a:avLst/>
              <a:gdLst/>
              <a:ahLst/>
              <a:cxnLst/>
              <a:rect l="l" t="t" r="r" b="b"/>
              <a:pathLst>
                <a:path w="5567" h="5576" extrusionOk="0">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4"/>
            <p:cNvSpPr/>
            <p:nvPr/>
          </p:nvSpPr>
          <p:spPr>
            <a:xfrm>
              <a:off x="5857046" y="1234217"/>
              <a:ext cx="335610" cy="335610"/>
            </a:xfrm>
            <a:custGeom>
              <a:avLst/>
              <a:gdLst/>
              <a:ahLst/>
              <a:cxnLst/>
              <a:rect l="l" t="t" r="r" b="b"/>
              <a:pathLst>
                <a:path w="5688" h="5688" extrusionOk="0">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4"/>
            <p:cNvSpPr/>
            <p:nvPr/>
          </p:nvSpPr>
          <p:spPr>
            <a:xfrm>
              <a:off x="5884424" y="1216693"/>
              <a:ext cx="329002" cy="329002"/>
            </a:xfrm>
            <a:custGeom>
              <a:avLst/>
              <a:gdLst/>
              <a:ahLst/>
              <a:cxnLst/>
              <a:rect l="l" t="t" r="r" b="b"/>
              <a:pathLst>
                <a:path w="5576" h="5576" extrusionOk="0">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4"/>
            <p:cNvSpPr/>
            <p:nvPr/>
          </p:nvSpPr>
          <p:spPr>
            <a:xfrm>
              <a:off x="5881179" y="1213448"/>
              <a:ext cx="335551" cy="335551"/>
            </a:xfrm>
            <a:custGeom>
              <a:avLst/>
              <a:gdLst/>
              <a:ahLst/>
              <a:cxnLst/>
              <a:rect l="l" t="t" r="r" b="b"/>
              <a:pathLst>
                <a:path w="5687" h="5687" extrusionOk="0">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4"/>
            <p:cNvSpPr/>
            <p:nvPr/>
          </p:nvSpPr>
          <p:spPr>
            <a:xfrm>
              <a:off x="5975820" y="1391284"/>
              <a:ext cx="146210" cy="73105"/>
            </a:xfrm>
            <a:custGeom>
              <a:avLst/>
              <a:gdLst/>
              <a:ahLst/>
              <a:cxnLst/>
              <a:rect l="l" t="t" r="r" b="b"/>
              <a:pathLst>
                <a:path w="2478" h="1239" extrusionOk="0">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4"/>
            <p:cNvSpPr/>
            <p:nvPr/>
          </p:nvSpPr>
          <p:spPr>
            <a:xfrm>
              <a:off x="5972575" y="1387508"/>
              <a:ext cx="152759" cy="80480"/>
            </a:xfrm>
            <a:custGeom>
              <a:avLst/>
              <a:gdLst/>
              <a:ahLst/>
              <a:cxnLst/>
              <a:rect l="l" t="t" r="r" b="b"/>
              <a:pathLst>
                <a:path w="2589" h="1364" extrusionOk="0">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4"/>
            <p:cNvSpPr/>
            <p:nvPr/>
          </p:nvSpPr>
          <p:spPr>
            <a:xfrm>
              <a:off x="6007564" y="1298236"/>
              <a:ext cx="83254" cy="82723"/>
            </a:xfrm>
            <a:custGeom>
              <a:avLst/>
              <a:gdLst/>
              <a:ahLst/>
              <a:cxnLst/>
              <a:rect l="l" t="t" r="r" b="b"/>
              <a:pathLst>
                <a:path w="1411" h="1402" extrusionOk="0">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4"/>
            <p:cNvSpPr/>
            <p:nvPr/>
          </p:nvSpPr>
          <p:spPr>
            <a:xfrm>
              <a:off x="6004318" y="1294401"/>
              <a:ext cx="89803" cy="89862"/>
            </a:xfrm>
            <a:custGeom>
              <a:avLst/>
              <a:gdLst/>
              <a:ahLst/>
              <a:cxnLst/>
              <a:rect l="l" t="t" r="r" b="b"/>
              <a:pathLst>
                <a:path w="1522" h="1523" extrusionOk="0">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4"/>
            <p:cNvSpPr/>
            <p:nvPr/>
          </p:nvSpPr>
          <p:spPr>
            <a:xfrm>
              <a:off x="5927673" y="1888858"/>
              <a:ext cx="242562" cy="75583"/>
            </a:xfrm>
            <a:custGeom>
              <a:avLst/>
              <a:gdLst/>
              <a:ahLst/>
              <a:cxnLst/>
              <a:rect l="l" t="t" r="r" b="b"/>
              <a:pathLst>
                <a:path w="4111" h="1281" extrusionOk="0">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4"/>
            <p:cNvSpPr/>
            <p:nvPr/>
          </p:nvSpPr>
          <p:spPr>
            <a:xfrm>
              <a:off x="5924369" y="1885554"/>
              <a:ext cx="249112" cy="82192"/>
            </a:xfrm>
            <a:custGeom>
              <a:avLst/>
              <a:gdLst/>
              <a:ahLst/>
              <a:cxnLst/>
              <a:rect l="l" t="t" r="r" b="b"/>
              <a:pathLst>
                <a:path w="4222" h="1393" extrusionOk="0">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4"/>
            <p:cNvSpPr/>
            <p:nvPr/>
          </p:nvSpPr>
          <p:spPr>
            <a:xfrm>
              <a:off x="5808369" y="2463550"/>
              <a:ext cx="490494" cy="488842"/>
            </a:xfrm>
            <a:custGeom>
              <a:avLst/>
              <a:gdLst/>
              <a:ahLst/>
              <a:cxnLst/>
              <a:rect l="l" t="t" r="r" b="b"/>
              <a:pathLst>
                <a:path w="8313" h="8285" extrusionOk="0">
                  <a:moveTo>
                    <a:pt x="4147" y="1"/>
                  </a:moveTo>
                  <a:cubicBezTo>
                    <a:pt x="4026" y="251"/>
                    <a:pt x="3191" y="1791"/>
                    <a:pt x="557" y="1893"/>
                  </a:cubicBezTo>
                  <a:cubicBezTo>
                    <a:pt x="557" y="1893"/>
                    <a:pt x="0" y="7311"/>
                    <a:pt x="4073" y="8285"/>
                  </a:cubicBezTo>
                  <a:lnTo>
                    <a:pt x="4240" y="8285"/>
                  </a:lnTo>
                  <a:cubicBezTo>
                    <a:pt x="8312" y="7311"/>
                    <a:pt x="7756" y="1893"/>
                    <a:pt x="7756" y="1893"/>
                  </a:cubicBezTo>
                  <a:cubicBezTo>
                    <a:pt x="5121" y="1791"/>
                    <a:pt x="4286" y="251"/>
                    <a:pt x="41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4"/>
            <p:cNvSpPr/>
            <p:nvPr/>
          </p:nvSpPr>
          <p:spPr>
            <a:xfrm>
              <a:off x="5807248" y="2460305"/>
              <a:ext cx="492677" cy="495922"/>
            </a:xfrm>
            <a:custGeom>
              <a:avLst/>
              <a:gdLst/>
              <a:ahLst/>
              <a:cxnLst/>
              <a:rect l="l" t="t" r="r" b="b"/>
              <a:pathLst>
                <a:path w="8350" h="8405" extrusionOk="0">
                  <a:moveTo>
                    <a:pt x="4175" y="167"/>
                  </a:moveTo>
                  <a:cubicBezTo>
                    <a:pt x="4407" y="594"/>
                    <a:pt x="5316" y="1893"/>
                    <a:pt x="7719" y="2004"/>
                  </a:cubicBezTo>
                  <a:cubicBezTo>
                    <a:pt x="7765" y="2551"/>
                    <a:pt x="8016" y="7384"/>
                    <a:pt x="4249" y="8284"/>
                  </a:cubicBezTo>
                  <a:lnTo>
                    <a:pt x="4101" y="8284"/>
                  </a:lnTo>
                  <a:cubicBezTo>
                    <a:pt x="335" y="7384"/>
                    <a:pt x="594" y="2551"/>
                    <a:pt x="631" y="2004"/>
                  </a:cubicBezTo>
                  <a:cubicBezTo>
                    <a:pt x="3043" y="1893"/>
                    <a:pt x="3943" y="594"/>
                    <a:pt x="4175" y="167"/>
                  </a:cubicBezTo>
                  <a:close/>
                  <a:moveTo>
                    <a:pt x="4166" y="0"/>
                  </a:moveTo>
                  <a:cubicBezTo>
                    <a:pt x="4147" y="0"/>
                    <a:pt x="4120" y="10"/>
                    <a:pt x="4120" y="28"/>
                  </a:cubicBezTo>
                  <a:cubicBezTo>
                    <a:pt x="3971" y="325"/>
                    <a:pt x="3155" y="1791"/>
                    <a:pt x="576" y="1893"/>
                  </a:cubicBezTo>
                  <a:cubicBezTo>
                    <a:pt x="548" y="1893"/>
                    <a:pt x="520" y="1911"/>
                    <a:pt x="520" y="1939"/>
                  </a:cubicBezTo>
                  <a:cubicBezTo>
                    <a:pt x="520" y="1995"/>
                    <a:pt x="1" y="7431"/>
                    <a:pt x="4082" y="8405"/>
                  </a:cubicBezTo>
                  <a:lnTo>
                    <a:pt x="4268" y="8405"/>
                  </a:lnTo>
                  <a:cubicBezTo>
                    <a:pt x="8350" y="7422"/>
                    <a:pt x="7839" y="1995"/>
                    <a:pt x="7830" y="1939"/>
                  </a:cubicBezTo>
                  <a:cubicBezTo>
                    <a:pt x="7830" y="1911"/>
                    <a:pt x="7802" y="1893"/>
                    <a:pt x="7775" y="1893"/>
                  </a:cubicBezTo>
                  <a:cubicBezTo>
                    <a:pt x="5196" y="1791"/>
                    <a:pt x="4379" y="325"/>
                    <a:pt x="4240" y="28"/>
                  </a:cubicBezTo>
                  <a:cubicBezTo>
                    <a:pt x="4231" y="10"/>
                    <a:pt x="4203" y="0"/>
                    <a:pt x="4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4"/>
            <p:cNvSpPr/>
            <p:nvPr/>
          </p:nvSpPr>
          <p:spPr>
            <a:xfrm>
              <a:off x="5808369" y="2421422"/>
              <a:ext cx="490494" cy="489373"/>
            </a:xfrm>
            <a:custGeom>
              <a:avLst/>
              <a:gdLst/>
              <a:ahLst/>
              <a:cxnLst/>
              <a:rect l="l" t="t" r="r" b="b"/>
              <a:pathLst>
                <a:path w="8313" h="8294" extrusionOk="0">
                  <a:moveTo>
                    <a:pt x="4147" y="1"/>
                  </a:moveTo>
                  <a:cubicBezTo>
                    <a:pt x="4026" y="251"/>
                    <a:pt x="3191" y="1800"/>
                    <a:pt x="557" y="1893"/>
                  </a:cubicBezTo>
                  <a:cubicBezTo>
                    <a:pt x="557" y="1893"/>
                    <a:pt x="0" y="7320"/>
                    <a:pt x="4073" y="8294"/>
                  </a:cubicBezTo>
                  <a:lnTo>
                    <a:pt x="4240" y="8294"/>
                  </a:lnTo>
                  <a:cubicBezTo>
                    <a:pt x="8312" y="7320"/>
                    <a:pt x="7756" y="1893"/>
                    <a:pt x="7756" y="1893"/>
                  </a:cubicBezTo>
                  <a:cubicBezTo>
                    <a:pt x="5121" y="1800"/>
                    <a:pt x="4286" y="251"/>
                    <a:pt x="41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4"/>
            <p:cNvSpPr/>
            <p:nvPr/>
          </p:nvSpPr>
          <p:spPr>
            <a:xfrm>
              <a:off x="5807248" y="2418117"/>
              <a:ext cx="492677" cy="495981"/>
            </a:xfrm>
            <a:custGeom>
              <a:avLst/>
              <a:gdLst/>
              <a:ahLst/>
              <a:cxnLst/>
              <a:rect l="l" t="t" r="r" b="b"/>
              <a:pathLst>
                <a:path w="8350" h="8406" extrusionOk="0">
                  <a:moveTo>
                    <a:pt x="4175" y="168"/>
                  </a:moveTo>
                  <a:cubicBezTo>
                    <a:pt x="4407" y="604"/>
                    <a:pt x="5316" y="1893"/>
                    <a:pt x="7719" y="2005"/>
                  </a:cubicBezTo>
                  <a:cubicBezTo>
                    <a:pt x="7765" y="2552"/>
                    <a:pt x="8016" y="7385"/>
                    <a:pt x="4249" y="8294"/>
                  </a:cubicBezTo>
                  <a:lnTo>
                    <a:pt x="4101" y="8294"/>
                  </a:lnTo>
                  <a:cubicBezTo>
                    <a:pt x="335" y="7385"/>
                    <a:pt x="594" y="2552"/>
                    <a:pt x="631" y="2005"/>
                  </a:cubicBezTo>
                  <a:cubicBezTo>
                    <a:pt x="3043" y="1893"/>
                    <a:pt x="3943" y="604"/>
                    <a:pt x="4175" y="168"/>
                  </a:cubicBezTo>
                  <a:close/>
                  <a:moveTo>
                    <a:pt x="4166" y="1"/>
                  </a:moveTo>
                  <a:cubicBezTo>
                    <a:pt x="4147" y="1"/>
                    <a:pt x="4120" y="19"/>
                    <a:pt x="4120" y="38"/>
                  </a:cubicBezTo>
                  <a:cubicBezTo>
                    <a:pt x="3971" y="326"/>
                    <a:pt x="3155" y="1801"/>
                    <a:pt x="576" y="1893"/>
                  </a:cubicBezTo>
                  <a:cubicBezTo>
                    <a:pt x="548" y="1893"/>
                    <a:pt x="520" y="1921"/>
                    <a:pt x="520" y="1949"/>
                  </a:cubicBezTo>
                  <a:cubicBezTo>
                    <a:pt x="520" y="2005"/>
                    <a:pt x="1" y="7432"/>
                    <a:pt x="4082" y="8406"/>
                  </a:cubicBezTo>
                  <a:lnTo>
                    <a:pt x="4268" y="8406"/>
                  </a:lnTo>
                  <a:cubicBezTo>
                    <a:pt x="8350" y="7432"/>
                    <a:pt x="7839" y="2005"/>
                    <a:pt x="7830" y="1949"/>
                  </a:cubicBezTo>
                  <a:cubicBezTo>
                    <a:pt x="7830" y="1921"/>
                    <a:pt x="7802" y="1893"/>
                    <a:pt x="7775" y="1893"/>
                  </a:cubicBezTo>
                  <a:cubicBezTo>
                    <a:pt x="5196" y="1801"/>
                    <a:pt x="4379" y="326"/>
                    <a:pt x="4240" y="38"/>
                  </a:cubicBezTo>
                  <a:cubicBezTo>
                    <a:pt x="4231" y="19"/>
                    <a:pt x="4203" y="1"/>
                    <a:pt x="4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 name="Google Shape;1020;p24"/>
            <p:cNvGrpSpPr/>
            <p:nvPr/>
          </p:nvGrpSpPr>
          <p:grpSpPr>
            <a:xfrm>
              <a:off x="5968208" y="2549518"/>
              <a:ext cx="174119" cy="231588"/>
              <a:chOff x="4803668" y="3224977"/>
              <a:chExt cx="98578" cy="131115"/>
            </a:xfrm>
          </p:grpSpPr>
          <p:sp>
            <p:nvSpPr>
              <p:cNvPr id="1021" name="Google Shape;1021;p24"/>
              <p:cNvSpPr/>
              <p:nvPr/>
            </p:nvSpPr>
            <p:spPr>
              <a:xfrm>
                <a:off x="4821006" y="3226815"/>
                <a:ext cx="63870" cy="47769"/>
              </a:xfrm>
              <a:custGeom>
                <a:avLst/>
                <a:gdLst/>
                <a:ahLst/>
                <a:cxnLst/>
                <a:rect l="l" t="t" r="r" b="b"/>
                <a:pathLst>
                  <a:path w="1912" h="1430" extrusionOk="0">
                    <a:moveTo>
                      <a:pt x="956" y="1"/>
                    </a:moveTo>
                    <a:cubicBezTo>
                      <a:pt x="427" y="1"/>
                      <a:pt x="1" y="437"/>
                      <a:pt x="1" y="956"/>
                    </a:cubicBezTo>
                    <a:lnTo>
                      <a:pt x="1" y="1430"/>
                    </a:lnTo>
                    <a:lnTo>
                      <a:pt x="344" y="1430"/>
                    </a:lnTo>
                    <a:lnTo>
                      <a:pt x="344" y="956"/>
                    </a:lnTo>
                    <a:cubicBezTo>
                      <a:pt x="344" y="623"/>
                      <a:pt x="613" y="353"/>
                      <a:pt x="956" y="353"/>
                    </a:cubicBezTo>
                    <a:cubicBezTo>
                      <a:pt x="1290" y="353"/>
                      <a:pt x="1568" y="623"/>
                      <a:pt x="1568" y="956"/>
                    </a:cubicBezTo>
                    <a:lnTo>
                      <a:pt x="1568" y="1430"/>
                    </a:lnTo>
                    <a:lnTo>
                      <a:pt x="1912" y="1430"/>
                    </a:lnTo>
                    <a:lnTo>
                      <a:pt x="1912" y="956"/>
                    </a:lnTo>
                    <a:cubicBezTo>
                      <a:pt x="1912" y="437"/>
                      <a:pt x="1485" y="1"/>
                      <a:pt x="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4"/>
              <p:cNvSpPr/>
              <p:nvPr/>
            </p:nvSpPr>
            <p:spPr>
              <a:xfrm>
                <a:off x="4818834" y="3224977"/>
                <a:ext cx="67912" cy="51477"/>
              </a:xfrm>
              <a:custGeom>
                <a:avLst/>
                <a:gdLst/>
                <a:ahLst/>
                <a:cxnLst/>
                <a:rect l="l" t="t" r="r" b="b"/>
                <a:pathLst>
                  <a:path w="2033" h="1541" extrusionOk="0">
                    <a:moveTo>
                      <a:pt x="1021" y="121"/>
                    </a:moveTo>
                    <a:cubicBezTo>
                      <a:pt x="1513" y="121"/>
                      <a:pt x="1921" y="520"/>
                      <a:pt x="1921" y="1011"/>
                    </a:cubicBezTo>
                    <a:lnTo>
                      <a:pt x="1921" y="1429"/>
                    </a:lnTo>
                    <a:lnTo>
                      <a:pt x="1689" y="1429"/>
                    </a:lnTo>
                    <a:lnTo>
                      <a:pt x="1689" y="1011"/>
                    </a:lnTo>
                    <a:cubicBezTo>
                      <a:pt x="1689" y="650"/>
                      <a:pt x="1392" y="344"/>
                      <a:pt x="1021" y="344"/>
                    </a:cubicBezTo>
                    <a:cubicBezTo>
                      <a:pt x="650" y="344"/>
                      <a:pt x="353" y="650"/>
                      <a:pt x="353" y="1011"/>
                    </a:cubicBezTo>
                    <a:lnTo>
                      <a:pt x="353" y="1429"/>
                    </a:lnTo>
                    <a:lnTo>
                      <a:pt x="121" y="1429"/>
                    </a:lnTo>
                    <a:lnTo>
                      <a:pt x="121" y="1011"/>
                    </a:lnTo>
                    <a:cubicBezTo>
                      <a:pt x="121" y="520"/>
                      <a:pt x="520" y="121"/>
                      <a:pt x="1021" y="121"/>
                    </a:cubicBezTo>
                    <a:close/>
                    <a:moveTo>
                      <a:pt x="1021" y="0"/>
                    </a:moveTo>
                    <a:cubicBezTo>
                      <a:pt x="455" y="0"/>
                      <a:pt x="1" y="455"/>
                      <a:pt x="1" y="1011"/>
                    </a:cubicBezTo>
                    <a:lnTo>
                      <a:pt x="1" y="1485"/>
                    </a:lnTo>
                    <a:cubicBezTo>
                      <a:pt x="1" y="1522"/>
                      <a:pt x="28" y="1540"/>
                      <a:pt x="66" y="1540"/>
                    </a:cubicBezTo>
                    <a:lnTo>
                      <a:pt x="409" y="1540"/>
                    </a:lnTo>
                    <a:cubicBezTo>
                      <a:pt x="437" y="1540"/>
                      <a:pt x="464" y="1522"/>
                      <a:pt x="464" y="1485"/>
                    </a:cubicBezTo>
                    <a:lnTo>
                      <a:pt x="464" y="1011"/>
                    </a:lnTo>
                    <a:cubicBezTo>
                      <a:pt x="464" y="715"/>
                      <a:pt x="715" y="464"/>
                      <a:pt x="1021" y="464"/>
                    </a:cubicBezTo>
                    <a:cubicBezTo>
                      <a:pt x="1327" y="464"/>
                      <a:pt x="1568" y="715"/>
                      <a:pt x="1568" y="1011"/>
                    </a:cubicBezTo>
                    <a:lnTo>
                      <a:pt x="1568" y="1485"/>
                    </a:lnTo>
                    <a:cubicBezTo>
                      <a:pt x="1568" y="1522"/>
                      <a:pt x="1596" y="1540"/>
                      <a:pt x="1633" y="1540"/>
                    </a:cubicBezTo>
                    <a:lnTo>
                      <a:pt x="1977" y="1540"/>
                    </a:lnTo>
                    <a:cubicBezTo>
                      <a:pt x="2004" y="1540"/>
                      <a:pt x="2032" y="1522"/>
                      <a:pt x="2032" y="1485"/>
                    </a:cubicBezTo>
                    <a:lnTo>
                      <a:pt x="2032" y="1011"/>
                    </a:lnTo>
                    <a:cubicBezTo>
                      <a:pt x="2032" y="455"/>
                      <a:pt x="1578"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4"/>
              <p:cNvSpPr/>
              <p:nvPr/>
            </p:nvSpPr>
            <p:spPr>
              <a:xfrm>
                <a:off x="4805506" y="3274550"/>
                <a:ext cx="94870" cy="79671"/>
              </a:xfrm>
              <a:custGeom>
                <a:avLst/>
                <a:gdLst/>
                <a:ahLst/>
                <a:cxnLst/>
                <a:rect l="l" t="t" r="r" b="b"/>
                <a:pathLst>
                  <a:path w="2840" h="2385" extrusionOk="0">
                    <a:moveTo>
                      <a:pt x="75" y="1"/>
                    </a:moveTo>
                    <a:cubicBezTo>
                      <a:pt x="38" y="1"/>
                      <a:pt x="1" y="38"/>
                      <a:pt x="1" y="84"/>
                    </a:cubicBezTo>
                    <a:lnTo>
                      <a:pt x="1" y="2301"/>
                    </a:lnTo>
                    <a:cubicBezTo>
                      <a:pt x="1" y="2348"/>
                      <a:pt x="29" y="2385"/>
                      <a:pt x="75" y="2385"/>
                    </a:cubicBezTo>
                    <a:lnTo>
                      <a:pt x="2765" y="2385"/>
                    </a:lnTo>
                    <a:cubicBezTo>
                      <a:pt x="2802" y="2385"/>
                      <a:pt x="2839" y="2348"/>
                      <a:pt x="2839" y="2301"/>
                    </a:cubicBezTo>
                    <a:lnTo>
                      <a:pt x="2839" y="84"/>
                    </a:lnTo>
                    <a:cubicBezTo>
                      <a:pt x="2839" y="38"/>
                      <a:pt x="2802" y="1"/>
                      <a:pt x="2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4"/>
              <p:cNvSpPr/>
              <p:nvPr/>
            </p:nvSpPr>
            <p:spPr>
              <a:xfrm>
                <a:off x="4803668" y="3272680"/>
                <a:ext cx="98578" cy="83412"/>
              </a:xfrm>
              <a:custGeom>
                <a:avLst/>
                <a:gdLst/>
                <a:ahLst/>
                <a:cxnLst/>
                <a:rect l="l" t="t" r="r" b="b"/>
                <a:pathLst>
                  <a:path w="2951" h="2497" extrusionOk="0">
                    <a:moveTo>
                      <a:pt x="2820" y="122"/>
                    </a:moveTo>
                    <a:cubicBezTo>
                      <a:pt x="2829" y="122"/>
                      <a:pt x="2839" y="131"/>
                      <a:pt x="2839" y="140"/>
                    </a:cubicBezTo>
                    <a:lnTo>
                      <a:pt x="2839" y="2357"/>
                    </a:lnTo>
                    <a:cubicBezTo>
                      <a:pt x="2839" y="2376"/>
                      <a:pt x="2829" y="2385"/>
                      <a:pt x="2820" y="2385"/>
                    </a:cubicBezTo>
                    <a:lnTo>
                      <a:pt x="130" y="2385"/>
                    </a:lnTo>
                    <a:cubicBezTo>
                      <a:pt x="121" y="2385"/>
                      <a:pt x="111" y="2376"/>
                      <a:pt x="111" y="2357"/>
                    </a:cubicBezTo>
                    <a:lnTo>
                      <a:pt x="111" y="140"/>
                    </a:lnTo>
                    <a:cubicBezTo>
                      <a:pt x="111" y="131"/>
                      <a:pt x="121" y="122"/>
                      <a:pt x="130" y="122"/>
                    </a:cubicBezTo>
                    <a:close/>
                    <a:moveTo>
                      <a:pt x="130" y="1"/>
                    </a:moveTo>
                    <a:cubicBezTo>
                      <a:pt x="56" y="1"/>
                      <a:pt x="0" y="66"/>
                      <a:pt x="0" y="140"/>
                    </a:cubicBezTo>
                    <a:lnTo>
                      <a:pt x="0" y="2357"/>
                    </a:lnTo>
                    <a:cubicBezTo>
                      <a:pt x="0" y="2431"/>
                      <a:pt x="56" y="2496"/>
                      <a:pt x="130" y="2496"/>
                    </a:cubicBezTo>
                    <a:lnTo>
                      <a:pt x="2820" y="2496"/>
                    </a:lnTo>
                    <a:cubicBezTo>
                      <a:pt x="2894" y="2496"/>
                      <a:pt x="2950" y="2441"/>
                      <a:pt x="2950" y="2357"/>
                    </a:cubicBezTo>
                    <a:lnTo>
                      <a:pt x="2950" y="140"/>
                    </a:lnTo>
                    <a:cubicBezTo>
                      <a:pt x="2950" y="66"/>
                      <a:pt x="2894" y="1"/>
                      <a:pt x="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4"/>
              <p:cNvSpPr/>
              <p:nvPr/>
            </p:nvSpPr>
            <p:spPr>
              <a:xfrm>
                <a:off x="4842084" y="3295930"/>
                <a:ext cx="21413" cy="36913"/>
              </a:xfrm>
              <a:custGeom>
                <a:avLst/>
                <a:gdLst/>
                <a:ahLst/>
                <a:cxnLst/>
                <a:rect l="l" t="t" r="r" b="b"/>
                <a:pathLst>
                  <a:path w="641" h="1105" extrusionOk="0">
                    <a:moveTo>
                      <a:pt x="325" y="121"/>
                    </a:moveTo>
                    <a:cubicBezTo>
                      <a:pt x="436" y="121"/>
                      <a:pt x="529" y="214"/>
                      <a:pt x="529" y="325"/>
                    </a:cubicBezTo>
                    <a:cubicBezTo>
                      <a:pt x="529" y="400"/>
                      <a:pt x="483" y="465"/>
                      <a:pt x="418" y="502"/>
                    </a:cubicBezTo>
                    <a:cubicBezTo>
                      <a:pt x="399" y="511"/>
                      <a:pt x="390" y="539"/>
                      <a:pt x="390" y="567"/>
                    </a:cubicBezTo>
                    <a:lnTo>
                      <a:pt x="501" y="965"/>
                    </a:lnTo>
                    <a:cubicBezTo>
                      <a:pt x="511" y="975"/>
                      <a:pt x="501" y="975"/>
                      <a:pt x="501" y="984"/>
                    </a:cubicBezTo>
                    <a:lnTo>
                      <a:pt x="158" y="984"/>
                    </a:lnTo>
                    <a:cubicBezTo>
                      <a:pt x="158" y="975"/>
                      <a:pt x="149" y="965"/>
                      <a:pt x="158" y="965"/>
                    </a:cubicBezTo>
                    <a:lnTo>
                      <a:pt x="269" y="567"/>
                    </a:lnTo>
                    <a:cubicBezTo>
                      <a:pt x="269" y="548"/>
                      <a:pt x="260" y="520"/>
                      <a:pt x="232" y="502"/>
                    </a:cubicBezTo>
                    <a:cubicBezTo>
                      <a:pt x="167" y="474"/>
                      <a:pt x="121" y="400"/>
                      <a:pt x="121" y="325"/>
                    </a:cubicBezTo>
                    <a:cubicBezTo>
                      <a:pt x="121" y="214"/>
                      <a:pt x="214" y="121"/>
                      <a:pt x="325" y="121"/>
                    </a:cubicBezTo>
                    <a:close/>
                    <a:moveTo>
                      <a:pt x="325" y="1"/>
                    </a:moveTo>
                    <a:cubicBezTo>
                      <a:pt x="149" y="1"/>
                      <a:pt x="0" y="140"/>
                      <a:pt x="0" y="316"/>
                    </a:cubicBezTo>
                    <a:cubicBezTo>
                      <a:pt x="0" y="427"/>
                      <a:pt x="56" y="520"/>
                      <a:pt x="139" y="585"/>
                    </a:cubicBezTo>
                    <a:lnTo>
                      <a:pt x="47" y="928"/>
                    </a:lnTo>
                    <a:cubicBezTo>
                      <a:pt x="37" y="965"/>
                      <a:pt x="37" y="1012"/>
                      <a:pt x="65" y="1049"/>
                    </a:cubicBezTo>
                    <a:cubicBezTo>
                      <a:pt x="93" y="1086"/>
                      <a:pt x="130" y="1105"/>
                      <a:pt x="177" y="1105"/>
                    </a:cubicBezTo>
                    <a:lnTo>
                      <a:pt x="483" y="1105"/>
                    </a:lnTo>
                    <a:cubicBezTo>
                      <a:pt x="529" y="1105"/>
                      <a:pt x="566" y="1086"/>
                      <a:pt x="594" y="1049"/>
                    </a:cubicBezTo>
                    <a:cubicBezTo>
                      <a:pt x="613" y="1012"/>
                      <a:pt x="622" y="965"/>
                      <a:pt x="613" y="928"/>
                    </a:cubicBezTo>
                    <a:lnTo>
                      <a:pt x="511" y="576"/>
                    </a:lnTo>
                    <a:cubicBezTo>
                      <a:pt x="594" y="511"/>
                      <a:pt x="640" y="418"/>
                      <a:pt x="640" y="316"/>
                    </a:cubicBezTo>
                    <a:cubicBezTo>
                      <a:pt x="64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pic>
        <p:nvPicPr>
          <p:cNvPr id="3" name="Picture 2" descr="A group of people in an office&#10;&#10;Description automatically generated">
            <a:extLst>
              <a:ext uri="{FF2B5EF4-FFF2-40B4-BE49-F238E27FC236}">
                <a16:creationId xmlns:a16="http://schemas.microsoft.com/office/drawing/2014/main" id="{37D08B2C-01F8-4C08-1C49-B35F50917197}"/>
              </a:ext>
            </a:extLst>
          </p:cNvPr>
          <p:cNvPicPr>
            <a:picLocks noChangeAspect="1"/>
          </p:cNvPicPr>
          <p:nvPr/>
        </p:nvPicPr>
        <p:blipFill>
          <a:blip r:embed="rId3">
            <a:alphaModFix/>
          </a:blip>
          <a:stretch>
            <a:fillRect/>
          </a:stretch>
        </p:blipFill>
        <p:spPr>
          <a:xfrm>
            <a:off x="6802820" y="429177"/>
            <a:ext cx="1762524" cy="1762524"/>
          </a:xfrm>
          <a:prstGeom prst="rect">
            <a:avLst/>
          </a:prstGeom>
          <a:effectLst>
            <a:softEdge rad="0"/>
          </a:effectLst>
        </p:spPr>
      </p:pic>
      <p:sp>
        <p:nvSpPr>
          <p:cNvPr id="1591" name="Google Shape;1591;p30"/>
          <p:cNvSpPr txBox="1">
            <a:spLocks noGrp="1"/>
          </p:cNvSpPr>
          <p:nvPr>
            <p:ph type="title"/>
          </p:nvPr>
        </p:nvSpPr>
        <p:spPr>
          <a:xfrm>
            <a:off x="510969" y="392162"/>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Introduction</a:t>
            </a:r>
            <a:endParaRPr sz="2400" dirty="0"/>
          </a:p>
        </p:txBody>
      </p:sp>
      <p:sp>
        <p:nvSpPr>
          <p:cNvPr id="1592" name="Google Shape;1592;p30"/>
          <p:cNvSpPr txBox="1">
            <a:spLocks noGrp="1"/>
          </p:cNvSpPr>
          <p:nvPr>
            <p:ph type="subTitle" idx="4"/>
          </p:nvPr>
        </p:nvSpPr>
        <p:spPr>
          <a:xfrm>
            <a:off x="578655" y="1607820"/>
            <a:ext cx="2196600" cy="425608"/>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Problem Statement</a:t>
            </a:r>
            <a:endParaRPr dirty="0"/>
          </a:p>
        </p:txBody>
      </p:sp>
      <p:sp>
        <p:nvSpPr>
          <p:cNvPr id="1593" name="Google Shape;1593;p30"/>
          <p:cNvSpPr txBox="1">
            <a:spLocks noGrp="1"/>
          </p:cNvSpPr>
          <p:nvPr>
            <p:ph type="subTitle" idx="5"/>
          </p:nvPr>
        </p:nvSpPr>
        <p:spPr>
          <a:xfrm>
            <a:off x="2854446" y="1589348"/>
            <a:ext cx="2196600" cy="425608"/>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Aims</a:t>
            </a:r>
            <a:endParaRPr dirty="0"/>
          </a:p>
        </p:txBody>
      </p:sp>
      <p:sp>
        <p:nvSpPr>
          <p:cNvPr id="1594" name="Google Shape;1594;p30"/>
          <p:cNvSpPr txBox="1">
            <a:spLocks noGrp="1"/>
          </p:cNvSpPr>
          <p:nvPr>
            <p:ph type="subTitle" idx="1"/>
          </p:nvPr>
        </p:nvSpPr>
        <p:spPr>
          <a:xfrm>
            <a:off x="578656" y="2125902"/>
            <a:ext cx="2196600" cy="220219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sz="1600" dirty="0"/>
              <a:t>Inefficiency</a:t>
            </a:r>
          </a:p>
          <a:p>
            <a:pPr marL="171450" lvl="0" indent="-171450" algn="l" rtl="0">
              <a:spcBef>
                <a:spcPts val="0"/>
              </a:spcBef>
              <a:spcAft>
                <a:spcPts val="0"/>
              </a:spcAft>
              <a:buFont typeface="Arial" panose="020B0604020202020204" pitchFamily="34" charset="0"/>
              <a:buChar char="•"/>
            </a:pPr>
            <a:r>
              <a:rPr lang="en-US" sz="1600" dirty="0"/>
              <a:t>Error-Prone</a:t>
            </a:r>
          </a:p>
          <a:p>
            <a:pPr marL="171450" lvl="0" indent="-171450" algn="l" rtl="0">
              <a:spcBef>
                <a:spcPts val="0"/>
              </a:spcBef>
              <a:spcAft>
                <a:spcPts val="0"/>
              </a:spcAft>
              <a:buFont typeface="Arial" panose="020B0604020202020204" pitchFamily="34" charset="0"/>
              <a:buChar char="•"/>
            </a:pPr>
            <a:r>
              <a:rPr lang="en-US" sz="1600" dirty="0"/>
              <a:t>Lack of Scalability</a:t>
            </a:r>
          </a:p>
          <a:p>
            <a:pPr marL="171450" lvl="0" indent="-171450" algn="l" rtl="0">
              <a:spcBef>
                <a:spcPts val="0"/>
              </a:spcBef>
              <a:spcAft>
                <a:spcPts val="0"/>
              </a:spcAft>
              <a:buFont typeface="Arial" panose="020B0604020202020204" pitchFamily="34" charset="0"/>
              <a:buChar char="•"/>
            </a:pPr>
            <a:r>
              <a:rPr lang="en-US" sz="1600" dirty="0"/>
              <a:t>Paper-Based Limited Visibility:</a:t>
            </a:r>
          </a:p>
        </p:txBody>
      </p:sp>
      <p:sp>
        <p:nvSpPr>
          <p:cNvPr id="1595" name="Google Shape;1595;p30"/>
          <p:cNvSpPr txBox="1">
            <a:spLocks noGrp="1"/>
          </p:cNvSpPr>
          <p:nvPr>
            <p:ph type="subTitle" idx="2"/>
          </p:nvPr>
        </p:nvSpPr>
        <p:spPr>
          <a:xfrm>
            <a:off x="2854446" y="2107430"/>
            <a:ext cx="2631620" cy="220219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sz="1600" dirty="0"/>
              <a:t>Scalability</a:t>
            </a:r>
          </a:p>
          <a:p>
            <a:pPr marL="171450" lvl="0" indent="-171450" algn="l" rtl="0">
              <a:spcBef>
                <a:spcPts val="0"/>
              </a:spcBef>
              <a:spcAft>
                <a:spcPts val="0"/>
              </a:spcAft>
              <a:buFont typeface="Arial" panose="020B0604020202020204" pitchFamily="34" charset="0"/>
              <a:buChar char="•"/>
            </a:pPr>
            <a:r>
              <a:rPr lang="en-US" sz="1600" dirty="0"/>
              <a:t>Microservice-Based Architecture</a:t>
            </a:r>
          </a:p>
          <a:p>
            <a:pPr marL="171450" lvl="0" indent="-171450" algn="l" rtl="0">
              <a:spcBef>
                <a:spcPts val="0"/>
              </a:spcBef>
              <a:spcAft>
                <a:spcPts val="0"/>
              </a:spcAft>
              <a:buFont typeface="Arial" panose="020B0604020202020204" pitchFamily="34" charset="0"/>
              <a:buChar char="•"/>
            </a:pPr>
            <a:r>
              <a:rPr lang="en-US" sz="1600" dirty="0"/>
              <a:t>Automation </a:t>
            </a:r>
          </a:p>
          <a:p>
            <a:pPr marL="171450" lvl="0" indent="-171450" algn="l" rtl="0">
              <a:spcBef>
                <a:spcPts val="0"/>
              </a:spcBef>
              <a:spcAft>
                <a:spcPts val="0"/>
              </a:spcAft>
              <a:buFont typeface="Arial" panose="020B0604020202020204" pitchFamily="34" charset="0"/>
              <a:buChar char="•"/>
            </a:pPr>
            <a:r>
              <a:rPr lang="en-US" sz="1600" dirty="0"/>
              <a:t>Clock In/Out Functionality</a:t>
            </a:r>
          </a:p>
          <a:p>
            <a:pPr marL="171450" lvl="0" indent="-171450" algn="l" rtl="0">
              <a:spcBef>
                <a:spcPts val="0"/>
              </a:spcBef>
              <a:spcAft>
                <a:spcPts val="0"/>
              </a:spcAft>
              <a:buFont typeface="Arial" panose="020B0604020202020204" pitchFamily="34" charset="0"/>
              <a:buChar char="•"/>
            </a:pPr>
            <a:r>
              <a:rPr lang="en-US" sz="1600" dirty="0"/>
              <a:t>Project-Specific Hours: Detailed Reports</a:t>
            </a:r>
          </a:p>
          <a:p>
            <a:pPr marL="171450" lvl="0" indent="-171450" algn="l" rtl="0">
              <a:spcBef>
                <a:spcPts val="0"/>
              </a:spcBef>
              <a:spcAft>
                <a:spcPts val="0"/>
              </a:spcAft>
              <a:buFont typeface="Arial" panose="020B0604020202020204" pitchFamily="34" charset="0"/>
              <a:buChar char="•"/>
            </a:pPr>
            <a:r>
              <a:rPr lang="en-US" sz="1600" dirty="0"/>
              <a:t>Security and Ease of Use</a:t>
            </a:r>
          </a:p>
        </p:txBody>
      </p:sp>
      <p:sp>
        <p:nvSpPr>
          <p:cNvPr id="1596" name="Google Shape;1596;p30"/>
          <p:cNvSpPr txBox="1">
            <a:spLocks noGrp="1"/>
          </p:cNvSpPr>
          <p:nvPr>
            <p:ph type="subTitle" idx="3"/>
          </p:nvPr>
        </p:nvSpPr>
        <p:spPr>
          <a:xfrm>
            <a:off x="5305008" y="2124842"/>
            <a:ext cx="2631620" cy="2459146"/>
          </a:xfrm>
          <a:prstGeom prst="rect">
            <a:avLst/>
          </a:prstGeom>
        </p:spPr>
        <p:txBody>
          <a:bodyPr spcFirstLastPara="1" wrap="square" lIns="91425" tIns="91425" rIns="91425" bIns="91425" anchor="t" anchorCtr="0">
            <a:noAutofit/>
          </a:bodyPr>
          <a:lstStyle/>
          <a:p>
            <a:pPr marL="323850" indent="-171450">
              <a:buFont typeface="Arial" panose="020B0604020202020204" pitchFamily="34" charset="0"/>
              <a:buChar char="•"/>
            </a:pPr>
            <a:r>
              <a:rPr lang="en-US" sz="1600" dirty="0"/>
              <a:t>Design and Implement Microservices</a:t>
            </a:r>
          </a:p>
          <a:p>
            <a:pPr marL="323850" indent="-171450">
              <a:buFont typeface="Arial" panose="020B0604020202020204" pitchFamily="34" charset="0"/>
              <a:buChar char="•"/>
            </a:pPr>
            <a:r>
              <a:rPr lang="en-US" sz="1600" dirty="0"/>
              <a:t>Develop a Responsive Frontend</a:t>
            </a:r>
          </a:p>
          <a:p>
            <a:pPr marL="323850" indent="-171450">
              <a:buFont typeface="Arial" panose="020B0604020202020204" pitchFamily="34" charset="0"/>
              <a:buChar char="•"/>
            </a:pPr>
            <a:r>
              <a:rPr lang="en-US" sz="1600" dirty="0"/>
              <a:t>Implement Secure Authentication: </a:t>
            </a:r>
          </a:p>
          <a:p>
            <a:pPr marL="323850" indent="-171450">
              <a:buFont typeface="Arial" panose="020B0604020202020204" pitchFamily="34" charset="0"/>
              <a:buChar char="•"/>
            </a:pPr>
            <a:r>
              <a:rPr lang="en-US" sz="1600" dirty="0"/>
              <a:t>Generate Customizable Reports</a:t>
            </a:r>
          </a:p>
        </p:txBody>
      </p:sp>
      <p:sp>
        <p:nvSpPr>
          <p:cNvPr id="1597" name="Google Shape;1597;p30"/>
          <p:cNvSpPr txBox="1">
            <a:spLocks noGrp="1"/>
          </p:cNvSpPr>
          <p:nvPr>
            <p:ph type="subTitle" idx="6"/>
          </p:nvPr>
        </p:nvSpPr>
        <p:spPr>
          <a:xfrm>
            <a:off x="5269500" y="1639901"/>
            <a:ext cx="2196600" cy="425608"/>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Objectives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0">
          <a:extLst>
            <a:ext uri="{FF2B5EF4-FFF2-40B4-BE49-F238E27FC236}">
              <a16:creationId xmlns:a16="http://schemas.microsoft.com/office/drawing/2014/main" id="{59669C47-0343-D235-357C-F1D09C52A499}"/>
            </a:ext>
          </a:extLst>
        </p:cNvPr>
        <p:cNvGrpSpPr/>
        <p:nvPr/>
      </p:nvGrpSpPr>
      <p:grpSpPr>
        <a:xfrm>
          <a:off x="0" y="0"/>
          <a:ext cx="0" cy="0"/>
          <a:chOff x="0" y="0"/>
          <a:chExt cx="0" cy="0"/>
        </a:xfrm>
      </p:grpSpPr>
      <p:sp>
        <p:nvSpPr>
          <p:cNvPr id="1591" name="Google Shape;1591;p30">
            <a:extLst>
              <a:ext uri="{FF2B5EF4-FFF2-40B4-BE49-F238E27FC236}">
                <a16:creationId xmlns:a16="http://schemas.microsoft.com/office/drawing/2014/main" id="{3A608F63-2159-EFF4-11BD-E0F6308BBB5A}"/>
              </a:ext>
            </a:extLst>
          </p:cNvPr>
          <p:cNvSpPr txBox="1">
            <a:spLocks noGrp="1"/>
          </p:cNvSpPr>
          <p:nvPr>
            <p:ph type="title"/>
          </p:nvPr>
        </p:nvSpPr>
        <p:spPr>
          <a:xfrm>
            <a:off x="510969" y="392162"/>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Background Overview</a:t>
            </a:r>
            <a:endParaRPr sz="1800" dirty="0"/>
          </a:p>
        </p:txBody>
      </p:sp>
      <p:sp>
        <p:nvSpPr>
          <p:cNvPr id="1592" name="Google Shape;1592;p30">
            <a:extLst>
              <a:ext uri="{FF2B5EF4-FFF2-40B4-BE49-F238E27FC236}">
                <a16:creationId xmlns:a16="http://schemas.microsoft.com/office/drawing/2014/main" id="{37F8A740-E879-0B55-201F-77521467AB24}"/>
              </a:ext>
            </a:extLst>
          </p:cNvPr>
          <p:cNvSpPr txBox="1">
            <a:spLocks noGrp="1"/>
          </p:cNvSpPr>
          <p:nvPr>
            <p:ph type="subTitle" idx="4"/>
          </p:nvPr>
        </p:nvSpPr>
        <p:spPr>
          <a:xfrm>
            <a:off x="601561" y="866662"/>
            <a:ext cx="2952343" cy="425608"/>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1200" dirty="0"/>
              <a:t>Need for Efficient Time Tracking</a:t>
            </a:r>
          </a:p>
        </p:txBody>
      </p:sp>
      <p:sp>
        <p:nvSpPr>
          <p:cNvPr id="1593" name="Google Shape;1593;p30">
            <a:extLst>
              <a:ext uri="{FF2B5EF4-FFF2-40B4-BE49-F238E27FC236}">
                <a16:creationId xmlns:a16="http://schemas.microsoft.com/office/drawing/2014/main" id="{F63C7CA5-25B8-8953-48FE-71F736E67DB2}"/>
              </a:ext>
            </a:extLst>
          </p:cNvPr>
          <p:cNvSpPr txBox="1">
            <a:spLocks noGrp="1"/>
          </p:cNvSpPr>
          <p:nvPr>
            <p:ph type="subTitle" idx="5"/>
          </p:nvPr>
        </p:nvSpPr>
        <p:spPr>
          <a:xfrm>
            <a:off x="578655" y="2690203"/>
            <a:ext cx="2739580" cy="425608"/>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CA" sz="1200" dirty="0"/>
              <a:t>Key Benefits of Microservices</a:t>
            </a:r>
            <a:endParaRPr sz="1200" dirty="0"/>
          </a:p>
        </p:txBody>
      </p:sp>
      <p:sp>
        <p:nvSpPr>
          <p:cNvPr id="1594" name="Google Shape;1594;p30">
            <a:extLst>
              <a:ext uri="{FF2B5EF4-FFF2-40B4-BE49-F238E27FC236}">
                <a16:creationId xmlns:a16="http://schemas.microsoft.com/office/drawing/2014/main" id="{3BCD8E33-F80F-43D0-1746-318590B69378}"/>
              </a:ext>
            </a:extLst>
          </p:cNvPr>
          <p:cNvSpPr txBox="1">
            <a:spLocks noGrp="1"/>
          </p:cNvSpPr>
          <p:nvPr>
            <p:ph type="subTitle" idx="1"/>
          </p:nvPr>
        </p:nvSpPr>
        <p:spPr>
          <a:xfrm>
            <a:off x="606218" y="1188514"/>
            <a:ext cx="3723589" cy="29253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Modern businesses require efficient time-tracking systems to enhance productivity, reduce errors, and optimize project management. Traditional monolithic systems struggle with scalability and maintenance, leading to higher operational costs and reduced efficiency.</a:t>
            </a:r>
          </a:p>
        </p:txBody>
      </p:sp>
      <p:sp>
        <p:nvSpPr>
          <p:cNvPr id="1595" name="Google Shape;1595;p30">
            <a:extLst>
              <a:ext uri="{FF2B5EF4-FFF2-40B4-BE49-F238E27FC236}">
                <a16:creationId xmlns:a16="http://schemas.microsoft.com/office/drawing/2014/main" id="{76FE86E6-1A44-469D-BDD2-B116B85CDDB1}"/>
              </a:ext>
            </a:extLst>
          </p:cNvPr>
          <p:cNvSpPr txBox="1">
            <a:spLocks noGrp="1"/>
          </p:cNvSpPr>
          <p:nvPr>
            <p:ph type="subTitle" idx="2"/>
          </p:nvPr>
        </p:nvSpPr>
        <p:spPr>
          <a:xfrm>
            <a:off x="601562" y="3141233"/>
            <a:ext cx="4061031" cy="220219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sz="1100" b="1" dirty="0"/>
              <a:t>Improved Performance</a:t>
            </a:r>
            <a:r>
              <a:rPr lang="en-US" sz="1100" dirty="0"/>
              <a:t>: Smaller, isolated services reduce overhead and improve responsiveness.</a:t>
            </a:r>
          </a:p>
          <a:p>
            <a:pPr marL="171450" lvl="0" indent="-171450" algn="l" rtl="0">
              <a:spcBef>
                <a:spcPts val="0"/>
              </a:spcBef>
              <a:spcAft>
                <a:spcPts val="0"/>
              </a:spcAft>
              <a:buFont typeface="Arial" panose="020B0604020202020204" pitchFamily="34" charset="0"/>
              <a:buChar char="•"/>
            </a:pPr>
            <a:r>
              <a:rPr lang="en-US" sz="1100" b="1" dirty="0"/>
              <a:t>Fault Tolerance: </a:t>
            </a:r>
            <a:r>
              <a:rPr lang="en-US" sz="1100" dirty="0"/>
              <a:t>Failures in one service do not crash the entire system, improving system reliability.</a:t>
            </a:r>
          </a:p>
          <a:p>
            <a:pPr marL="171450" lvl="0" indent="-171450" algn="l" rtl="0">
              <a:spcBef>
                <a:spcPts val="0"/>
              </a:spcBef>
              <a:spcAft>
                <a:spcPts val="0"/>
              </a:spcAft>
              <a:buFont typeface="Arial" panose="020B0604020202020204" pitchFamily="34" charset="0"/>
              <a:buChar char="•"/>
            </a:pPr>
            <a:r>
              <a:rPr lang="en-US" sz="1100" b="1" dirty="0"/>
              <a:t>Technology Flexibility: </a:t>
            </a:r>
            <a:r>
              <a:rPr lang="en-US" sz="1100" dirty="0"/>
              <a:t>Each service can use the best-suited technology stack for its function.</a:t>
            </a:r>
          </a:p>
        </p:txBody>
      </p:sp>
      <p:sp>
        <p:nvSpPr>
          <p:cNvPr id="1596" name="Google Shape;1596;p30">
            <a:extLst>
              <a:ext uri="{FF2B5EF4-FFF2-40B4-BE49-F238E27FC236}">
                <a16:creationId xmlns:a16="http://schemas.microsoft.com/office/drawing/2014/main" id="{628F66C4-AE49-2F20-9DCF-F884EC56419E}"/>
              </a:ext>
            </a:extLst>
          </p:cNvPr>
          <p:cNvSpPr txBox="1">
            <a:spLocks noGrp="1"/>
          </p:cNvSpPr>
          <p:nvPr>
            <p:ph type="subTitle" idx="3"/>
          </p:nvPr>
        </p:nvSpPr>
        <p:spPr>
          <a:xfrm>
            <a:off x="4483430" y="1188514"/>
            <a:ext cx="4300587" cy="1148860"/>
          </a:xfrm>
          <a:prstGeom prst="rect">
            <a:avLst/>
          </a:prstGeom>
        </p:spPr>
        <p:txBody>
          <a:bodyPr spcFirstLastPara="1" wrap="square" lIns="91425" tIns="91425" rIns="91425" bIns="91425" anchor="t" anchorCtr="0">
            <a:noAutofit/>
          </a:bodyPr>
          <a:lstStyle/>
          <a:p>
            <a:pPr marL="323850" indent="-171450">
              <a:buFont typeface="Arial" panose="020B0604020202020204" pitchFamily="34" charset="0"/>
              <a:buChar char="•"/>
            </a:pPr>
            <a:r>
              <a:rPr lang="en-US" sz="1100" b="1" dirty="0"/>
              <a:t>Modularity</a:t>
            </a:r>
            <a:r>
              <a:rPr lang="en-US" sz="1100" dirty="0"/>
              <a:t>: Independent services (e.g., user management, time tracking) simplify maintenance and scaling.</a:t>
            </a:r>
          </a:p>
          <a:p>
            <a:pPr marL="323850" indent="-171450">
              <a:buFont typeface="Arial" panose="020B0604020202020204" pitchFamily="34" charset="0"/>
              <a:buChar char="•"/>
            </a:pPr>
            <a:r>
              <a:rPr lang="en-US" sz="1100" b="1" dirty="0"/>
              <a:t>Scalability</a:t>
            </a:r>
            <a:r>
              <a:rPr lang="en-US" sz="1100" dirty="0"/>
              <a:t>: Services can be scaled individually, allowing the system to grow with business needs</a:t>
            </a:r>
            <a:r>
              <a:rPr lang="en-US" sz="1100" b="1" dirty="0"/>
              <a:t>.</a:t>
            </a:r>
          </a:p>
          <a:p>
            <a:pPr marL="323850" indent="-171450">
              <a:buFont typeface="Arial" panose="020B0604020202020204" pitchFamily="34" charset="0"/>
              <a:buChar char="•"/>
            </a:pPr>
            <a:r>
              <a:rPr lang="en-US" sz="1100" b="1" dirty="0"/>
              <a:t>Flexibility: </a:t>
            </a:r>
            <a:r>
              <a:rPr lang="en-US" sz="1100" dirty="0"/>
              <a:t>Services can be updated or replaced independently, improving adaptability to new requirements.</a:t>
            </a:r>
          </a:p>
        </p:txBody>
      </p:sp>
      <p:sp>
        <p:nvSpPr>
          <p:cNvPr id="1597" name="Google Shape;1597;p30">
            <a:extLst>
              <a:ext uri="{FF2B5EF4-FFF2-40B4-BE49-F238E27FC236}">
                <a16:creationId xmlns:a16="http://schemas.microsoft.com/office/drawing/2014/main" id="{24A976AD-AD5F-0EC8-DEA6-B807AC4E5229}"/>
              </a:ext>
            </a:extLst>
          </p:cNvPr>
          <p:cNvSpPr txBox="1">
            <a:spLocks noGrp="1"/>
          </p:cNvSpPr>
          <p:nvPr>
            <p:ph type="subTitle" idx="6"/>
          </p:nvPr>
        </p:nvSpPr>
        <p:spPr>
          <a:xfrm>
            <a:off x="4571999" y="866662"/>
            <a:ext cx="2952343" cy="425608"/>
          </a:xfrm>
          <a:prstGeom prst="rect">
            <a:avLst/>
          </a:prstGeom>
        </p:spPr>
        <p:txBody>
          <a:bodyPr spcFirstLastPara="1" wrap="square" lIns="91425" tIns="91425" rIns="91425" bIns="91425" anchor="b" anchorCtr="0">
            <a:noAutofit/>
          </a:bodyPr>
          <a:lstStyle/>
          <a:p>
            <a:pPr marL="0" indent="0"/>
            <a:r>
              <a:rPr lang="en-US" sz="1200" b="1" dirty="0"/>
              <a:t>Microservices Architecture</a:t>
            </a:r>
          </a:p>
        </p:txBody>
      </p:sp>
      <p:pic>
        <p:nvPicPr>
          <p:cNvPr id="6" name="Picture 5" descr="A screenshot of a computer&#10;&#10;Description automatically generated">
            <a:extLst>
              <a:ext uri="{FF2B5EF4-FFF2-40B4-BE49-F238E27FC236}">
                <a16:creationId xmlns:a16="http://schemas.microsoft.com/office/drawing/2014/main" id="{D1769C08-BC88-B33C-3A58-03513373192F}"/>
              </a:ext>
            </a:extLst>
          </p:cNvPr>
          <p:cNvPicPr>
            <a:picLocks noChangeAspect="1"/>
          </p:cNvPicPr>
          <p:nvPr/>
        </p:nvPicPr>
        <p:blipFill>
          <a:blip r:embed="rId3"/>
          <a:srcRect t="11192"/>
          <a:stretch/>
        </p:blipFill>
        <p:spPr>
          <a:xfrm>
            <a:off x="4841758" y="2690203"/>
            <a:ext cx="3472685" cy="2187944"/>
          </a:xfrm>
          <a:prstGeom prst="rect">
            <a:avLst/>
          </a:prstGeom>
        </p:spPr>
      </p:pic>
    </p:spTree>
    <p:extLst>
      <p:ext uri="{BB962C8B-B14F-4D97-AF65-F5344CB8AC3E}">
        <p14:creationId xmlns:p14="http://schemas.microsoft.com/office/powerpoint/2010/main" val="3848630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1"/>
        <p:cNvGrpSpPr/>
        <p:nvPr/>
      </p:nvGrpSpPr>
      <p:grpSpPr>
        <a:xfrm>
          <a:off x="0" y="0"/>
          <a:ext cx="0" cy="0"/>
          <a:chOff x="0" y="0"/>
          <a:chExt cx="0" cy="0"/>
        </a:xfrm>
      </p:grpSpPr>
      <p:sp>
        <p:nvSpPr>
          <p:cNvPr id="2032" name="Google Shape;2032;p41"/>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Project Delieverables</a:t>
            </a:r>
            <a:endParaRPr sz="2400" dirty="0"/>
          </a:p>
        </p:txBody>
      </p:sp>
      <p:cxnSp>
        <p:nvCxnSpPr>
          <p:cNvPr id="2033" name="Google Shape;2033;p41"/>
          <p:cNvCxnSpPr>
            <a:cxnSpLocks/>
            <a:stCxn id="2034" idx="3"/>
            <a:endCxn id="2035" idx="0"/>
          </p:cNvCxnSpPr>
          <p:nvPr/>
        </p:nvCxnSpPr>
        <p:spPr>
          <a:xfrm>
            <a:off x="6379028" y="3001355"/>
            <a:ext cx="1667327" cy="804805"/>
          </a:xfrm>
          <a:prstGeom prst="bentConnector2">
            <a:avLst/>
          </a:prstGeom>
          <a:noFill/>
          <a:ln w="9525" cap="flat" cmpd="sng">
            <a:solidFill>
              <a:schemeClr val="dk1"/>
            </a:solidFill>
            <a:prstDash val="solid"/>
            <a:miter lim="8000"/>
            <a:headEnd type="none" w="sm" len="sm"/>
            <a:tailEnd type="none" w="sm" len="sm"/>
          </a:ln>
        </p:spPr>
      </p:cxnSp>
      <p:cxnSp>
        <p:nvCxnSpPr>
          <p:cNvPr id="2036" name="Google Shape;2036;p41"/>
          <p:cNvCxnSpPr>
            <a:cxnSpLocks/>
            <a:stCxn id="2037" idx="0"/>
            <a:endCxn id="2034" idx="1"/>
          </p:cNvCxnSpPr>
          <p:nvPr/>
        </p:nvCxnSpPr>
        <p:spPr>
          <a:xfrm rot="5400000" flipH="1" flipV="1">
            <a:off x="1540568" y="2558433"/>
            <a:ext cx="781481" cy="1667326"/>
          </a:xfrm>
          <a:prstGeom prst="bentConnector2">
            <a:avLst/>
          </a:prstGeom>
          <a:ln>
            <a:headEnd type="none" w="sm" len="sm"/>
            <a:tailEnd type="none" w="sm" len="sm"/>
          </a:ln>
        </p:spPr>
        <p:style>
          <a:lnRef idx="1">
            <a:schemeClr val="dk1"/>
          </a:lnRef>
          <a:fillRef idx="0">
            <a:schemeClr val="dk1"/>
          </a:fillRef>
          <a:effectRef idx="0">
            <a:schemeClr val="dk1"/>
          </a:effectRef>
          <a:fontRef idx="minor">
            <a:schemeClr val="tx1"/>
          </a:fontRef>
        </p:style>
      </p:cxnSp>
      <p:sp>
        <p:nvSpPr>
          <p:cNvPr id="2034" name="Google Shape;2034;p41"/>
          <p:cNvSpPr txBox="1"/>
          <p:nvPr/>
        </p:nvSpPr>
        <p:spPr>
          <a:xfrm>
            <a:off x="2764971" y="2815955"/>
            <a:ext cx="3614057" cy="3708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dirty="0"/>
              <a:t>Main Features of the Application</a:t>
            </a:r>
            <a:endParaRPr sz="1000" dirty="0">
              <a:solidFill>
                <a:schemeClr val="dk1"/>
              </a:solidFill>
              <a:latin typeface="Open Sans"/>
              <a:ea typeface="Open Sans"/>
              <a:cs typeface="Open Sans"/>
              <a:sym typeface="Open Sans"/>
            </a:endParaRPr>
          </a:p>
        </p:txBody>
      </p:sp>
      <p:sp>
        <p:nvSpPr>
          <p:cNvPr id="2037" name="Google Shape;2037;p41"/>
          <p:cNvSpPr txBox="1"/>
          <p:nvPr/>
        </p:nvSpPr>
        <p:spPr>
          <a:xfrm>
            <a:off x="425945" y="3782836"/>
            <a:ext cx="1343400" cy="96265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dirty="0"/>
              <a:t>Time Logging Service</a:t>
            </a:r>
            <a:endParaRPr sz="1000" dirty="0">
              <a:solidFill>
                <a:schemeClr val="dk1"/>
              </a:solidFill>
              <a:latin typeface="Open Sans"/>
              <a:ea typeface="Open Sans"/>
              <a:cs typeface="Open Sans"/>
              <a:sym typeface="Open Sans"/>
            </a:endParaRPr>
          </a:p>
        </p:txBody>
      </p:sp>
      <p:sp>
        <p:nvSpPr>
          <p:cNvPr id="2035" name="Google Shape;2035;p41"/>
          <p:cNvSpPr txBox="1"/>
          <p:nvPr/>
        </p:nvSpPr>
        <p:spPr>
          <a:xfrm>
            <a:off x="7374655" y="3806160"/>
            <a:ext cx="1343400" cy="951552"/>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dirty="0"/>
              <a:t>Reporting and Analytics</a:t>
            </a:r>
            <a:endParaRPr sz="1000" dirty="0">
              <a:solidFill>
                <a:schemeClr val="dk1"/>
              </a:solidFill>
              <a:latin typeface="Open Sans"/>
              <a:ea typeface="Open Sans"/>
              <a:cs typeface="Open Sans"/>
              <a:sym typeface="Open Sans"/>
            </a:endParaRPr>
          </a:p>
        </p:txBody>
      </p:sp>
      <p:sp>
        <p:nvSpPr>
          <p:cNvPr id="12" name="Google Shape;2037;p41">
            <a:extLst>
              <a:ext uri="{FF2B5EF4-FFF2-40B4-BE49-F238E27FC236}">
                <a16:creationId xmlns:a16="http://schemas.microsoft.com/office/drawing/2014/main" id="{6DCFF4CF-FC73-8ADA-6A61-D90E2150E4BD}"/>
              </a:ext>
            </a:extLst>
          </p:cNvPr>
          <p:cNvSpPr txBox="1"/>
          <p:nvPr/>
        </p:nvSpPr>
        <p:spPr>
          <a:xfrm>
            <a:off x="2577649" y="3803308"/>
            <a:ext cx="1343400" cy="94503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dirty="0"/>
              <a:t>Project Management Service</a:t>
            </a:r>
            <a:endParaRPr sz="1000" dirty="0">
              <a:solidFill>
                <a:schemeClr val="dk1"/>
              </a:solidFill>
              <a:latin typeface="Open Sans"/>
              <a:ea typeface="Open Sans"/>
              <a:cs typeface="Open Sans"/>
              <a:sym typeface="Open Sans"/>
            </a:endParaRPr>
          </a:p>
        </p:txBody>
      </p:sp>
      <p:sp>
        <p:nvSpPr>
          <p:cNvPr id="17" name="Google Shape;2035;p41">
            <a:extLst>
              <a:ext uri="{FF2B5EF4-FFF2-40B4-BE49-F238E27FC236}">
                <a16:creationId xmlns:a16="http://schemas.microsoft.com/office/drawing/2014/main" id="{23ABF649-F495-3D9E-D910-F10BBCED873E}"/>
              </a:ext>
            </a:extLst>
          </p:cNvPr>
          <p:cNvSpPr txBox="1"/>
          <p:nvPr/>
        </p:nvSpPr>
        <p:spPr>
          <a:xfrm>
            <a:off x="5293846" y="3782836"/>
            <a:ext cx="1343400" cy="962649"/>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dirty="0"/>
              <a:t>Notification Service</a:t>
            </a:r>
            <a:endParaRPr sz="1000" dirty="0">
              <a:solidFill>
                <a:schemeClr val="dk1"/>
              </a:solidFill>
              <a:latin typeface="Open Sans"/>
              <a:ea typeface="Open Sans"/>
              <a:cs typeface="Open Sans"/>
              <a:sym typeface="Open Sans"/>
            </a:endParaRPr>
          </a:p>
        </p:txBody>
      </p:sp>
      <p:cxnSp>
        <p:nvCxnSpPr>
          <p:cNvPr id="29" name="Straight Connector 28">
            <a:extLst>
              <a:ext uri="{FF2B5EF4-FFF2-40B4-BE49-F238E27FC236}">
                <a16:creationId xmlns:a16="http://schemas.microsoft.com/office/drawing/2014/main" id="{7A654175-C180-D01C-B831-A304B9EA5C7B}"/>
              </a:ext>
            </a:extLst>
          </p:cNvPr>
          <p:cNvCxnSpPr>
            <a:cxnSpLocks/>
            <a:endCxn id="12" idx="0"/>
          </p:cNvCxnSpPr>
          <p:nvPr/>
        </p:nvCxnSpPr>
        <p:spPr>
          <a:xfrm>
            <a:off x="3249349" y="3218586"/>
            <a:ext cx="0" cy="5847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C1AD5C-407D-557E-B78E-245AA853E114}"/>
              </a:ext>
            </a:extLst>
          </p:cNvPr>
          <p:cNvCxnSpPr>
            <a:cxnSpLocks/>
          </p:cNvCxnSpPr>
          <p:nvPr/>
        </p:nvCxnSpPr>
        <p:spPr>
          <a:xfrm>
            <a:off x="5985098" y="3186755"/>
            <a:ext cx="0" cy="57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6" name="Picture 45" descr="A screenshot of a welcome card&#10;&#10;Description automatically generated">
            <a:extLst>
              <a:ext uri="{FF2B5EF4-FFF2-40B4-BE49-F238E27FC236}">
                <a16:creationId xmlns:a16="http://schemas.microsoft.com/office/drawing/2014/main" id="{3DBD68E2-6340-E02C-BA2D-7557C28177BA}"/>
              </a:ext>
            </a:extLst>
          </p:cNvPr>
          <p:cNvPicPr>
            <a:picLocks noChangeAspect="1"/>
          </p:cNvPicPr>
          <p:nvPr/>
        </p:nvPicPr>
        <p:blipFill>
          <a:blip r:embed="rId3"/>
          <a:stretch>
            <a:fillRect/>
          </a:stretch>
        </p:blipFill>
        <p:spPr>
          <a:xfrm>
            <a:off x="279295" y="1367710"/>
            <a:ext cx="2485676" cy="1066853"/>
          </a:xfrm>
          <a:prstGeom prst="rect">
            <a:avLst/>
          </a:prstGeom>
        </p:spPr>
      </p:pic>
      <p:pic>
        <p:nvPicPr>
          <p:cNvPr id="54" name="Picture 53" descr="A screenshot of a login screen&#10;&#10;Description automatically generated">
            <a:extLst>
              <a:ext uri="{FF2B5EF4-FFF2-40B4-BE49-F238E27FC236}">
                <a16:creationId xmlns:a16="http://schemas.microsoft.com/office/drawing/2014/main" id="{0464725D-4933-03F7-54C8-2A568B86F594}"/>
              </a:ext>
            </a:extLst>
          </p:cNvPr>
          <p:cNvPicPr>
            <a:picLocks noChangeAspect="1"/>
          </p:cNvPicPr>
          <p:nvPr/>
        </p:nvPicPr>
        <p:blipFill>
          <a:blip r:embed="rId4"/>
          <a:stretch>
            <a:fillRect/>
          </a:stretch>
        </p:blipFill>
        <p:spPr>
          <a:xfrm>
            <a:off x="3044393" y="1339851"/>
            <a:ext cx="2661282" cy="1131291"/>
          </a:xfrm>
          <a:prstGeom prst="rect">
            <a:avLst/>
          </a:prstGeom>
        </p:spPr>
      </p:pic>
      <p:pic>
        <p:nvPicPr>
          <p:cNvPr id="56" name="Picture 55" descr="A screenshot of a computer&#10;&#10;Description automatically generated">
            <a:extLst>
              <a:ext uri="{FF2B5EF4-FFF2-40B4-BE49-F238E27FC236}">
                <a16:creationId xmlns:a16="http://schemas.microsoft.com/office/drawing/2014/main" id="{F5BE7848-CFA3-3CED-2B88-D70952383541}"/>
              </a:ext>
            </a:extLst>
          </p:cNvPr>
          <p:cNvPicPr>
            <a:picLocks noChangeAspect="1"/>
          </p:cNvPicPr>
          <p:nvPr/>
        </p:nvPicPr>
        <p:blipFill>
          <a:blip r:embed="rId5"/>
          <a:stretch>
            <a:fillRect/>
          </a:stretch>
        </p:blipFill>
        <p:spPr>
          <a:xfrm>
            <a:off x="5825533" y="1337340"/>
            <a:ext cx="2923696" cy="1206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8"/>
        <p:cNvGrpSpPr/>
        <p:nvPr/>
      </p:nvGrpSpPr>
      <p:grpSpPr>
        <a:xfrm>
          <a:off x="0" y="0"/>
          <a:ext cx="0" cy="0"/>
          <a:chOff x="0" y="0"/>
          <a:chExt cx="0" cy="0"/>
        </a:xfrm>
      </p:grpSpPr>
      <p:sp>
        <p:nvSpPr>
          <p:cNvPr id="1710" name="Google Shape;1710;p33"/>
          <p:cNvSpPr txBox="1">
            <a:spLocks noGrp="1"/>
          </p:cNvSpPr>
          <p:nvPr>
            <p:ph type="subTitle" idx="1"/>
          </p:nvPr>
        </p:nvSpPr>
        <p:spPr>
          <a:xfrm>
            <a:off x="3438860" y="2030590"/>
            <a:ext cx="5320200" cy="4971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CA" sz="2000" dirty="0"/>
              <a:t>API Gateway:</a:t>
            </a:r>
          </a:p>
          <a:p>
            <a:pPr marL="285750" indent="-285750">
              <a:buFont typeface="Arial" panose="020B0604020202020204" pitchFamily="34" charset="0"/>
              <a:buChar char="•"/>
            </a:pPr>
            <a:r>
              <a:rPr lang="en-US" sz="2000" dirty="0"/>
              <a:t>Web Application (Frontend)</a:t>
            </a:r>
          </a:p>
          <a:p>
            <a:pPr marL="285750" indent="-285750">
              <a:buFont typeface="Arial" panose="020B0604020202020204" pitchFamily="34" charset="0"/>
              <a:buChar char="•"/>
            </a:pPr>
            <a:r>
              <a:rPr lang="en-US" sz="2000" dirty="0"/>
              <a:t>Microservices (Backend)</a:t>
            </a:r>
          </a:p>
          <a:p>
            <a:pPr marL="285750" indent="-285750">
              <a:buFont typeface="Arial" panose="020B0604020202020204" pitchFamily="34" charset="0"/>
              <a:buChar char="•"/>
            </a:pPr>
            <a:r>
              <a:rPr lang="en-US" sz="2000" dirty="0"/>
              <a:t>Database (MongoDB Atlas)</a:t>
            </a:r>
          </a:p>
          <a:p>
            <a:pPr marL="285750" lvl="0" indent="-285750" algn="l" rtl="0">
              <a:spcBef>
                <a:spcPts val="0"/>
              </a:spcBef>
              <a:spcAft>
                <a:spcPts val="0"/>
              </a:spcAft>
              <a:buFont typeface="Arial" panose="020B0604020202020204" pitchFamily="34" charset="0"/>
              <a:buChar char="•"/>
            </a:pPr>
            <a:r>
              <a:rPr lang="en-CA" sz="2000" dirty="0"/>
              <a:t>Data Flow</a:t>
            </a:r>
          </a:p>
        </p:txBody>
      </p:sp>
      <p:grpSp>
        <p:nvGrpSpPr>
          <p:cNvPr id="1711" name="Google Shape;1711;p33"/>
          <p:cNvGrpSpPr/>
          <p:nvPr/>
        </p:nvGrpSpPr>
        <p:grpSpPr>
          <a:xfrm>
            <a:off x="713216" y="1123904"/>
            <a:ext cx="2305770" cy="2895692"/>
            <a:chOff x="1539175" y="2330700"/>
            <a:chExt cx="810350" cy="1017675"/>
          </a:xfrm>
        </p:grpSpPr>
        <p:sp>
          <p:nvSpPr>
            <p:cNvPr id="1712" name="Google Shape;1712;p33"/>
            <p:cNvSpPr/>
            <p:nvPr/>
          </p:nvSpPr>
          <p:spPr>
            <a:xfrm>
              <a:off x="1898400" y="2363625"/>
              <a:ext cx="2825" cy="37825"/>
            </a:xfrm>
            <a:custGeom>
              <a:avLst/>
              <a:gdLst/>
              <a:ahLst/>
              <a:cxnLst/>
              <a:rect l="l" t="t" r="r" b="b"/>
              <a:pathLst>
                <a:path w="113" h="1513" extrusionOk="0">
                  <a:moveTo>
                    <a:pt x="57" y="0"/>
                  </a:moveTo>
                  <a:cubicBezTo>
                    <a:pt x="29" y="0"/>
                    <a:pt x="1" y="28"/>
                    <a:pt x="1" y="65"/>
                  </a:cubicBezTo>
                  <a:lnTo>
                    <a:pt x="1" y="529"/>
                  </a:lnTo>
                  <a:cubicBezTo>
                    <a:pt x="1" y="557"/>
                    <a:pt x="29" y="585"/>
                    <a:pt x="57" y="585"/>
                  </a:cubicBezTo>
                  <a:cubicBezTo>
                    <a:pt x="94" y="585"/>
                    <a:pt x="112" y="557"/>
                    <a:pt x="112" y="529"/>
                  </a:cubicBezTo>
                  <a:lnTo>
                    <a:pt x="112" y="65"/>
                  </a:lnTo>
                  <a:cubicBezTo>
                    <a:pt x="112" y="28"/>
                    <a:pt x="94" y="0"/>
                    <a:pt x="57" y="0"/>
                  </a:cubicBezTo>
                  <a:close/>
                  <a:moveTo>
                    <a:pt x="57" y="928"/>
                  </a:moveTo>
                  <a:cubicBezTo>
                    <a:pt x="29" y="928"/>
                    <a:pt x="1" y="956"/>
                    <a:pt x="1" y="993"/>
                  </a:cubicBezTo>
                  <a:lnTo>
                    <a:pt x="1" y="1457"/>
                  </a:lnTo>
                  <a:cubicBezTo>
                    <a:pt x="1" y="1485"/>
                    <a:pt x="29" y="1512"/>
                    <a:pt x="57" y="1512"/>
                  </a:cubicBezTo>
                  <a:cubicBezTo>
                    <a:pt x="94" y="1512"/>
                    <a:pt x="112" y="1485"/>
                    <a:pt x="112" y="1457"/>
                  </a:cubicBezTo>
                  <a:lnTo>
                    <a:pt x="112" y="993"/>
                  </a:lnTo>
                  <a:cubicBezTo>
                    <a:pt x="112" y="956"/>
                    <a:pt x="94" y="928"/>
                    <a:pt x="57" y="92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3"/>
            <p:cNvSpPr/>
            <p:nvPr/>
          </p:nvSpPr>
          <p:spPr>
            <a:xfrm>
              <a:off x="2199675" y="2704075"/>
              <a:ext cx="82350" cy="174425"/>
            </a:xfrm>
            <a:custGeom>
              <a:avLst/>
              <a:gdLst/>
              <a:ahLst/>
              <a:cxnLst/>
              <a:rect l="l" t="t" r="r" b="b"/>
              <a:pathLst>
                <a:path w="3294" h="6977" extrusionOk="0">
                  <a:moveTo>
                    <a:pt x="1670" y="1"/>
                  </a:moveTo>
                  <a:cubicBezTo>
                    <a:pt x="1642" y="1"/>
                    <a:pt x="1614" y="19"/>
                    <a:pt x="1614" y="56"/>
                  </a:cubicBezTo>
                  <a:cubicBezTo>
                    <a:pt x="1614" y="84"/>
                    <a:pt x="1642" y="112"/>
                    <a:pt x="1670" y="112"/>
                  </a:cubicBezTo>
                  <a:lnTo>
                    <a:pt x="2134" y="112"/>
                  </a:lnTo>
                  <a:cubicBezTo>
                    <a:pt x="2171" y="112"/>
                    <a:pt x="2190" y="84"/>
                    <a:pt x="2190" y="56"/>
                  </a:cubicBezTo>
                  <a:cubicBezTo>
                    <a:pt x="2190" y="19"/>
                    <a:pt x="2171" y="1"/>
                    <a:pt x="2134" y="1"/>
                  </a:cubicBezTo>
                  <a:close/>
                  <a:moveTo>
                    <a:pt x="2598" y="1"/>
                  </a:moveTo>
                  <a:cubicBezTo>
                    <a:pt x="2570" y="1"/>
                    <a:pt x="2542" y="19"/>
                    <a:pt x="2542" y="56"/>
                  </a:cubicBezTo>
                  <a:cubicBezTo>
                    <a:pt x="2542" y="84"/>
                    <a:pt x="2570" y="112"/>
                    <a:pt x="2598" y="112"/>
                  </a:cubicBezTo>
                  <a:lnTo>
                    <a:pt x="3062" y="112"/>
                  </a:lnTo>
                  <a:cubicBezTo>
                    <a:pt x="3099" y="112"/>
                    <a:pt x="3117" y="84"/>
                    <a:pt x="3117" y="56"/>
                  </a:cubicBezTo>
                  <a:cubicBezTo>
                    <a:pt x="3117" y="19"/>
                    <a:pt x="3099" y="1"/>
                    <a:pt x="3062" y="1"/>
                  </a:cubicBezTo>
                  <a:close/>
                  <a:moveTo>
                    <a:pt x="3229" y="288"/>
                  </a:moveTo>
                  <a:cubicBezTo>
                    <a:pt x="3201" y="288"/>
                    <a:pt x="3173" y="316"/>
                    <a:pt x="3173" y="353"/>
                  </a:cubicBezTo>
                  <a:lnTo>
                    <a:pt x="3173" y="817"/>
                  </a:lnTo>
                  <a:cubicBezTo>
                    <a:pt x="3173" y="845"/>
                    <a:pt x="3201" y="873"/>
                    <a:pt x="3229" y="873"/>
                  </a:cubicBezTo>
                  <a:cubicBezTo>
                    <a:pt x="3266" y="873"/>
                    <a:pt x="3294" y="845"/>
                    <a:pt x="3294" y="817"/>
                  </a:cubicBezTo>
                  <a:lnTo>
                    <a:pt x="3294" y="353"/>
                  </a:lnTo>
                  <a:cubicBezTo>
                    <a:pt x="3294" y="316"/>
                    <a:pt x="3266" y="288"/>
                    <a:pt x="3229" y="288"/>
                  </a:cubicBezTo>
                  <a:close/>
                  <a:moveTo>
                    <a:pt x="3229" y="1216"/>
                  </a:moveTo>
                  <a:cubicBezTo>
                    <a:pt x="3201" y="1216"/>
                    <a:pt x="3173" y="1244"/>
                    <a:pt x="3173" y="1281"/>
                  </a:cubicBezTo>
                  <a:lnTo>
                    <a:pt x="3173" y="1745"/>
                  </a:lnTo>
                  <a:cubicBezTo>
                    <a:pt x="3173" y="1772"/>
                    <a:pt x="3201" y="1800"/>
                    <a:pt x="3229" y="1800"/>
                  </a:cubicBezTo>
                  <a:cubicBezTo>
                    <a:pt x="3266" y="1800"/>
                    <a:pt x="3294" y="1772"/>
                    <a:pt x="3294" y="1745"/>
                  </a:cubicBezTo>
                  <a:lnTo>
                    <a:pt x="3294" y="1281"/>
                  </a:lnTo>
                  <a:cubicBezTo>
                    <a:pt x="3294" y="1244"/>
                    <a:pt x="3266" y="1216"/>
                    <a:pt x="3229" y="1216"/>
                  </a:cubicBezTo>
                  <a:close/>
                  <a:moveTo>
                    <a:pt x="3229" y="2143"/>
                  </a:moveTo>
                  <a:cubicBezTo>
                    <a:pt x="3201" y="2143"/>
                    <a:pt x="3173" y="2171"/>
                    <a:pt x="3173" y="2208"/>
                  </a:cubicBezTo>
                  <a:lnTo>
                    <a:pt x="3173" y="2672"/>
                  </a:lnTo>
                  <a:cubicBezTo>
                    <a:pt x="3173" y="2700"/>
                    <a:pt x="3201" y="2728"/>
                    <a:pt x="3229" y="2728"/>
                  </a:cubicBezTo>
                  <a:cubicBezTo>
                    <a:pt x="3266" y="2728"/>
                    <a:pt x="3294" y="2700"/>
                    <a:pt x="3294" y="2672"/>
                  </a:cubicBezTo>
                  <a:lnTo>
                    <a:pt x="3294" y="2208"/>
                  </a:lnTo>
                  <a:cubicBezTo>
                    <a:pt x="3294" y="2171"/>
                    <a:pt x="3266" y="2143"/>
                    <a:pt x="3229" y="2143"/>
                  </a:cubicBezTo>
                  <a:close/>
                  <a:moveTo>
                    <a:pt x="3229" y="3071"/>
                  </a:moveTo>
                  <a:cubicBezTo>
                    <a:pt x="3201" y="3071"/>
                    <a:pt x="3173" y="3099"/>
                    <a:pt x="3173" y="3136"/>
                  </a:cubicBezTo>
                  <a:lnTo>
                    <a:pt x="3173" y="3600"/>
                  </a:lnTo>
                  <a:cubicBezTo>
                    <a:pt x="3173" y="3628"/>
                    <a:pt x="3201" y="3656"/>
                    <a:pt x="3229" y="3656"/>
                  </a:cubicBezTo>
                  <a:cubicBezTo>
                    <a:pt x="3266" y="3656"/>
                    <a:pt x="3294" y="3628"/>
                    <a:pt x="3294" y="3600"/>
                  </a:cubicBezTo>
                  <a:lnTo>
                    <a:pt x="3294" y="3136"/>
                  </a:lnTo>
                  <a:cubicBezTo>
                    <a:pt x="3294" y="3099"/>
                    <a:pt x="3266" y="3071"/>
                    <a:pt x="3229" y="3071"/>
                  </a:cubicBezTo>
                  <a:close/>
                  <a:moveTo>
                    <a:pt x="3229" y="3999"/>
                  </a:moveTo>
                  <a:cubicBezTo>
                    <a:pt x="3201" y="3999"/>
                    <a:pt x="3173" y="4027"/>
                    <a:pt x="3173" y="4064"/>
                  </a:cubicBezTo>
                  <a:lnTo>
                    <a:pt x="3173" y="4528"/>
                  </a:lnTo>
                  <a:cubicBezTo>
                    <a:pt x="3173" y="4555"/>
                    <a:pt x="3201" y="4583"/>
                    <a:pt x="3229" y="4583"/>
                  </a:cubicBezTo>
                  <a:cubicBezTo>
                    <a:pt x="3266" y="4583"/>
                    <a:pt x="3294" y="4555"/>
                    <a:pt x="3294" y="4528"/>
                  </a:cubicBezTo>
                  <a:lnTo>
                    <a:pt x="3294" y="4064"/>
                  </a:lnTo>
                  <a:cubicBezTo>
                    <a:pt x="3294" y="4027"/>
                    <a:pt x="3266" y="3999"/>
                    <a:pt x="3229" y="3999"/>
                  </a:cubicBezTo>
                  <a:close/>
                  <a:moveTo>
                    <a:pt x="269" y="5214"/>
                  </a:moveTo>
                  <a:cubicBezTo>
                    <a:pt x="241" y="5214"/>
                    <a:pt x="214" y="5242"/>
                    <a:pt x="214" y="5279"/>
                  </a:cubicBezTo>
                  <a:cubicBezTo>
                    <a:pt x="214" y="5307"/>
                    <a:pt x="241" y="5335"/>
                    <a:pt x="269" y="5335"/>
                  </a:cubicBezTo>
                  <a:lnTo>
                    <a:pt x="733" y="5335"/>
                  </a:lnTo>
                  <a:cubicBezTo>
                    <a:pt x="770" y="5335"/>
                    <a:pt x="789" y="5307"/>
                    <a:pt x="789" y="5279"/>
                  </a:cubicBezTo>
                  <a:cubicBezTo>
                    <a:pt x="789" y="5242"/>
                    <a:pt x="770" y="5214"/>
                    <a:pt x="733" y="5214"/>
                  </a:cubicBezTo>
                  <a:close/>
                  <a:moveTo>
                    <a:pt x="1197" y="5214"/>
                  </a:moveTo>
                  <a:cubicBezTo>
                    <a:pt x="1169" y="5214"/>
                    <a:pt x="1141" y="5242"/>
                    <a:pt x="1141" y="5279"/>
                  </a:cubicBezTo>
                  <a:cubicBezTo>
                    <a:pt x="1141" y="5307"/>
                    <a:pt x="1169" y="5335"/>
                    <a:pt x="1197" y="5335"/>
                  </a:cubicBezTo>
                  <a:lnTo>
                    <a:pt x="1661" y="5335"/>
                  </a:lnTo>
                  <a:cubicBezTo>
                    <a:pt x="1698" y="5335"/>
                    <a:pt x="1716" y="5307"/>
                    <a:pt x="1716" y="5279"/>
                  </a:cubicBezTo>
                  <a:cubicBezTo>
                    <a:pt x="1716" y="5242"/>
                    <a:pt x="1698" y="5214"/>
                    <a:pt x="1661" y="5214"/>
                  </a:cubicBezTo>
                  <a:close/>
                  <a:moveTo>
                    <a:pt x="2125" y="5214"/>
                  </a:moveTo>
                  <a:cubicBezTo>
                    <a:pt x="2097" y="5214"/>
                    <a:pt x="2069" y="5242"/>
                    <a:pt x="2069" y="5279"/>
                  </a:cubicBezTo>
                  <a:cubicBezTo>
                    <a:pt x="2069" y="5307"/>
                    <a:pt x="2097" y="5335"/>
                    <a:pt x="2125" y="5335"/>
                  </a:cubicBezTo>
                  <a:lnTo>
                    <a:pt x="2588" y="5335"/>
                  </a:lnTo>
                  <a:cubicBezTo>
                    <a:pt x="2626" y="5335"/>
                    <a:pt x="2644" y="5307"/>
                    <a:pt x="2644" y="5279"/>
                  </a:cubicBezTo>
                  <a:cubicBezTo>
                    <a:pt x="2644" y="5242"/>
                    <a:pt x="2626" y="5214"/>
                    <a:pt x="2588" y="5214"/>
                  </a:cubicBezTo>
                  <a:close/>
                  <a:moveTo>
                    <a:pt x="3229" y="4936"/>
                  </a:moveTo>
                  <a:cubicBezTo>
                    <a:pt x="3201" y="4936"/>
                    <a:pt x="3173" y="4954"/>
                    <a:pt x="3173" y="4991"/>
                  </a:cubicBezTo>
                  <a:lnTo>
                    <a:pt x="3173" y="5214"/>
                  </a:lnTo>
                  <a:lnTo>
                    <a:pt x="3052" y="5214"/>
                  </a:lnTo>
                  <a:cubicBezTo>
                    <a:pt x="3024" y="5214"/>
                    <a:pt x="2997" y="5242"/>
                    <a:pt x="2997" y="5279"/>
                  </a:cubicBezTo>
                  <a:cubicBezTo>
                    <a:pt x="2997" y="5307"/>
                    <a:pt x="3024" y="5335"/>
                    <a:pt x="3052" y="5335"/>
                  </a:cubicBezTo>
                  <a:lnTo>
                    <a:pt x="3229" y="5335"/>
                  </a:lnTo>
                  <a:cubicBezTo>
                    <a:pt x="3266" y="5335"/>
                    <a:pt x="3294" y="5307"/>
                    <a:pt x="3294" y="5279"/>
                  </a:cubicBezTo>
                  <a:lnTo>
                    <a:pt x="3294" y="4991"/>
                  </a:lnTo>
                  <a:cubicBezTo>
                    <a:pt x="3294" y="4954"/>
                    <a:pt x="3266" y="4936"/>
                    <a:pt x="3229" y="4936"/>
                  </a:cubicBezTo>
                  <a:close/>
                  <a:moveTo>
                    <a:pt x="56" y="5464"/>
                  </a:moveTo>
                  <a:cubicBezTo>
                    <a:pt x="28" y="5464"/>
                    <a:pt x="0" y="5492"/>
                    <a:pt x="0" y="5520"/>
                  </a:cubicBezTo>
                  <a:lnTo>
                    <a:pt x="0" y="5993"/>
                  </a:lnTo>
                  <a:cubicBezTo>
                    <a:pt x="0" y="6021"/>
                    <a:pt x="28" y="6049"/>
                    <a:pt x="56" y="6049"/>
                  </a:cubicBezTo>
                  <a:cubicBezTo>
                    <a:pt x="93" y="6049"/>
                    <a:pt x="112" y="6021"/>
                    <a:pt x="112" y="5993"/>
                  </a:cubicBezTo>
                  <a:lnTo>
                    <a:pt x="112" y="5520"/>
                  </a:lnTo>
                  <a:cubicBezTo>
                    <a:pt x="112" y="5492"/>
                    <a:pt x="93" y="5464"/>
                    <a:pt x="56" y="5464"/>
                  </a:cubicBezTo>
                  <a:close/>
                  <a:moveTo>
                    <a:pt x="56" y="6392"/>
                  </a:moveTo>
                  <a:cubicBezTo>
                    <a:pt x="28" y="6392"/>
                    <a:pt x="0" y="6420"/>
                    <a:pt x="0" y="6457"/>
                  </a:cubicBezTo>
                  <a:lnTo>
                    <a:pt x="0" y="6921"/>
                  </a:lnTo>
                  <a:cubicBezTo>
                    <a:pt x="0" y="6949"/>
                    <a:pt x="28" y="6977"/>
                    <a:pt x="56" y="6977"/>
                  </a:cubicBezTo>
                  <a:cubicBezTo>
                    <a:pt x="93" y="6977"/>
                    <a:pt x="112" y="6949"/>
                    <a:pt x="112" y="6921"/>
                  </a:cubicBezTo>
                  <a:lnTo>
                    <a:pt x="112" y="6457"/>
                  </a:lnTo>
                  <a:cubicBezTo>
                    <a:pt x="112" y="6420"/>
                    <a:pt x="93" y="6392"/>
                    <a:pt x="56" y="639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3"/>
            <p:cNvSpPr/>
            <p:nvPr/>
          </p:nvSpPr>
          <p:spPr>
            <a:xfrm>
              <a:off x="2221250" y="2699900"/>
              <a:ext cx="76775" cy="195775"/>
            </a:xfrm>
            <a:custGeom>
              <a:avLst/>
              <a:gdLst/>
              <a:ahLst/>
              <a:cxnLst/>
              <a:rect l="l" t="t" r="r" b="b"/>
              <a:pathLst>
                <a:path w="3071" h="7831" extrusionOk="0">
                  <a:moveTo>
                    <a:pt x="3015" y="1"/>
                  </a:moveTo>
                  <a:cubicBezTo>
                    <a:pt x="2987" y="1"/>
                    <a:pt x="2959" y="28"/>
                    <a:pt x="2959" y="56"/>
                  </a:cubicBezTo>
                  <a:lnTo>
                    <a:pt x="2959" y="520"/>
                  </a:lnTo>
                  <a:cubicBezTo>
                    <a:pt x="2959" y="557"/>
                    <a:pt x="2987" y="585"/>
                    <a:pt x="3015" y="585"/>
                  </a:cubicBezTo>
                  <a:cubicBezTo>
                    <a:pt x="3043" y="585"/>
                    <a:pt x="3071" y="557"/>
                    <a:pt x="3071" y="520"/>
                  </a:cubicBezTo>
                  <a:lnTo>
                    <a:pt x="3071" y="56"/>
                  </a:lnTo>
                  <a:cubicBezTo>
                    <a:pt x="3071" y="28"/>
                    <a:pt x="3052" y="1"/>
                    <a:pt x="3015" y="1"/>
                  </a:cubicBezTo>
                  <a:close/>
                  <a:moveTo>
                    <a:pt x="3015" y="928"/>
                  </a:moveTo>
                  <a:cubicBezTo>
                    <a:pt x="2987" y="928"/>
                    <a:pt x="2959" y="956"/>
                    <a:pt x="2959" y="984"/>
                  </a:cubicBezTo>
                  <a:lnTo>
                    <a:pt x="2959" y="1448"/>
                  </a:lnTo>
                  <a:cubicBezTo>
                    <a:pt x="2959" y="1485"/>
                    <a:pt x="2987" y="1513"/>
                    <a:pt x="3015" y="1513"/>
                  </a:cubicBezTo>
                  <a:cubicBezTo>
                    <a:pt x="3043" y="1513"/>
                    <a:pt x="3071" y="1485"/>
                    <a:pt x="3071" y="1448"/>
                  </a:cubicBezTo>
                  <a:lnTo>
                    <a:pt x="3071" y="984"/>
                  </a:lnTo>
                  <a:cubicBezTo>
                    <a:pt x="3071" y="956"/>
                    <a:pt x="3052" y="928"/>
                    <a:pt x="3015" y="928"/>
                  </a:cubicBezTo>
                  <a:close/>
                  <a:moveTo>
                    <a:pt x="3015" y="1856"/>
                  </a:moveTo>
                  <a:cubicBezTo>
                    <a:pt x="2987" y="1856"/>
                    <a:pt x="2959" y="1884"/>
                    <a:pt x="2959" y="1912"/>
                  </a:cubicBezTo>
                  <a:lnTo>
                    <a:pt x="2959" y="2375"/>
                  </a:lnTo>
                  <a:cubicBezTo>
                    <a:pt x="2959" y="2412"/>
                    <a:pt x="2987" y="2440"/>
                    <a:pt x="3015" y="2440"/>
                  </a:cubicBezTo>
                  <a:cubicBezTo>
                    <a:pt x="3043" y="2440"/>
                    <a:pt x="3071" y="2412"/>
                    <a:pt x="3071" y="2375"/>
                  </a:cubicBezTo>
                  <a:lnTo>
                    <a:pt x="3071" y="1912"/>
                  </a:lnTo>
                  <a:cubicBezTo>
                    <a:pt x="3071" y="1884"/>
                    <a:pt x="3052" y="1856"/>
                    <a:pt x="3015" y="1856"/>
                  </a:cubicBezTo>
                  <a:close/>
                  <a:moveTo>
                    <a:pt x="3015" y="2784"/>
                  </a:moveTo>
                  <a:cubicBezTo>
                    <a:pt x="2987" y="2784"/>
                    <a:pt x="2959" y="2811"/>
                    <a:pt x="2959" y="2839"/>
                  </a:cubicBezTo>
                  <a:lnTo>
                    <a:pt x="2959" y="3303"/>
                  </a:lnTo>
                  <a:cubicBezTo>
                    <a:pt x="2959" y="3340"/>
                    <a:pt x="2987" y="3368"/>
                    <a:pt x="3015" y="3368"/>
                  </a:cubicBezTo>
                  <a:cubicBezTo>
                    <a:pt x="3043" y="3368"/>
                    <a:pt x="3071" y="3340"/>
                    <a:pt x="3071" y="3303"/>
                  </a:cubicBezTo>
                  <a:lnTo>
                    <a:pt x="3071" y="2839"/>
                  </a:lnTo>
                  <a:cubicBezTo>
                    <a:pt x="3071" y="2811"/>
                    <a:pt x="3052" y="2784"/>
                    <a:pt x="3015" y="2784"/>
                  </a:cubicBezTo>
                  <a:close/>
                  <a:moveTo>
                    <a:pt x="3015" y="3711"/>
                  </a:moveTo>
                  <a:cubicBezTo>
                    <a:pt x="2987" y="3711"/>
                    <a:pt x="2959" y="3739"/>
                    <a:pt x="2959" y="3767"/>
                  </a:cubicBezTo>
                  <a:lnTo>
                    <a:pt x="2959" y="4231"/>
                  </a:lnTo>
                  <a:cubicBezTo>
                    <a:pt x="2959" y="4268"/>
                    <a:pt x="2987" y="4296"/>
                    <a:pt x="3015" y="4296"/>
                  </a:cubicBezTo>
                  <a:cubicBezTo>
                    <a:pt x="3043" y="4296"/>
                    <a:pt x="3071" y="4268"/>
                    <a:pt x="3071" y="4231"/>
                  </a:cubicBezTo>
                  <a:lnTo>
                    <a:pt x="3071" y="3767"/>
                  </a:lnTo>
                  <a:cubicBezTo>
                    <a:pt x="3071" y="3739"/>
                    <a:pt x="3052" y="3711"/>
                    <a:pt x="3015" y="3711"/>
                  </a:cubicBezTo>
                  <a:close/>
                  <a:moveTo>
                    <a:pt x="3015" y="4639"/>
                  </a:moveTo>
                  <a:cubicBezTo>
                    <a:pt x="2987" y="4639"/>
                    <a:pt x="2959" y="4667"/>
                    <a:pt x="2959" y="4695"/>
                  </a:cubicBezTo>
                  <a:lnTo>
                    <a:pt x="2959" y="5158"/>
                  </a:lnTo>
                  <a:cubicBezTo>
                    <a:pt x="2959" y="5195"/>
                    <a:pt x="2987" y="5223"/>
                    <a:pt x="3015" y="5223"/>
                  </a:cubicBezTo>
                  <a:cubicBezTo>
                    <a:pt x="3043" y="5223"/>
                    <a:pt x="3071" y="5195"/>
                    <a:pt x="3071" y="5158"/>
                  </a:cubicBezTo>
                  <a:lnTo>
                    <a:pt x="3071" y="4695"/>
                  </a:lnTo>
                  <a:cubicBezTo>
                    <a:pt x="3071" y="4667"/>
                    <a:pt x="3052" y="4639"/>
                    <a:pt x="3015" y="4639"/>
                  </a:cubicBezTo>
                  <a:close/>
                  <a:moveTo>
                    <a:pt x="3015" y="5567"/>
                  </a:moveTo>
                  <a:cubicBezTo>
                    <a:pt x="2987" y="5567"/>
                    <a:pt x="2959" y="5594"/>
                    <a:pt x="2959" y="5622"/>
                  </a:cubicBezTo>
                  <a:lnTo>
                    <a:pt x="2959" y="6095"/>
                  </a:lnTo>
                  <a:cubicBezTo>
                    <a:pt x="2959" y="6123"/>
                    <a:pt x="2987" y="6151"/>
                    <a:pt x="3015" y="6151"/>
                  </a:cubicBezTo>
                  <a:cubicBezTo>
                    <a:pt x="3043" y="6151"/>
                    <a:pt x="3071" y="6123"/>
                    <a:pt x="3071" y="6095"/>
                  </a:cubicBezTo>
                  <a:lnTo>
                    <a:pt x="3071" y="5622"/>
                  </a:lnTo>
                  <a:cubicBezTo>
                    <a:pt x="3071" y="5594"/>
                    <a:pt x="3052" y="5567"/>
                    <a:pt x="3015" y="5567"/>
                  </a:cubicBezTo>
                  <a:close/>
                  <a:moveTo>
                    <a:pt x="390" y="6188"/>
                  </a:moveTo>
                  <a:cubicBezTo>
                    <a:pt x="353" y="6188"/>
                    <a:pt x="334" y="6216"/>
                    <a:pt x="334" y="6253"/>
                  </a:cubicBezTo>
                  <a:cubicBezTo>
                    <a:pt x="334" y="6281"/>
                    <a:pt x="353" y="6309"/>
                    <a:pt x="390" y="6309"/>
                  </a:cubicBezTo>
                  <a:lnTo>
                    <a:pt x="853" y="6309"/>
                  </a:lnTo>
                  <a:cubicBezTo>
                    <a:pt x="881" y="6309"/>
                    <a:pt x="909" y="6281"/>
                    <a:pt x="909" y="6253"/>
                  </a:cubicBezTo>
                  <a:cubicBezTo>
                    <a:pt x="909" y="6216"/>
                    <a:pt x="881" y="6188"/>
                    <a:pt x="853" y="6188"/>
                  </a:cubicBezTo>
                  <a:close/>
                  <a:moveTo>
                    <a:pt x="1317" y="6188"/>
                  </a:moveTo>
                  <a:cubicBezTo>
                    <a:pt x="1280" y="6188"/>
                    <a:pt x="1262" y="6216"/>
                    <a:pt x="1262" y="6253"/>
                  </a:cubicBezTo>
                  <a:cubicBezTo>
                    <a:pt x="1262" y="6281"/>
                    <a:pt x="1280" y="6309"/>
                    <a:pt x="1317" y="6309"/>
                  </a:cubicBezTo>
                  <a:lnTo>
                    <a:pt x="1781" y="6309"/>
                  </a:lnTo>
                  <a:cubicBezTo>
                    <a:pt x="1809" y="6309"/>
                    <a:pt x="1837" y="6281"/>
                    <a:pt x="1837" y="6253"/>
                  </a:cubicBezTo>
                  <a:cubicBezTo>
                    <a:pt x="1837" y="6216"/>
                    <a:pt x="1809" y="6188"/>
                    <a:pt x="1781" y="6188"/>
                  </a:cubicBezTo>
                  <a:close/>
                  <a:moveTo>
                    <a:pt x="2245" y="6188"/>
                  </a:moveTo>
                  <a:cubicBezTo>
                    <a:pt x="2208" y="6188"/>
                    <a:pt x="2189" y="6216"/>
                    <a:pt x="2189" y="6253"/>
                  </a:cubicBezTo>
                  <a:cubicBezTo>
                    <a:pt x="2189" y="6281"/>
                    <a:pt x="2208" y="6309"/>
                    <a:pt x="2245" y="6309"/>
                  </a:cubicBezTo>
                  <a:lnTo>
                    <a:pt x="2709" y="6309"/>
                  </a:lnTo>
                  <a:cubicBezTo>
                    <a:pt x="2737" y="6309"/>
                    <a:pt x="2764" y="6281"/>
                    <a:pt x="2764" y="6253"/>
                  </a:cubicBezTo>
                  <a:cubicBezTo>
                    <a:pt x="2764" y="6216"/>
                    <a:pt x="2737" y="6188"/>
                    <a:pt x="2709" y="6188"/>
                  </a:cubicBezTo>
                  <a:close/>
                  <a:moveTo>
                    <a:pt x="56" y="6318"/>
                  </a:moveTo>
                  <a:cubicBezTo>
                    <a:pt x="28" y="6318"/>
                    <a:pt x="0" y="6346"/>
                    <a:pt x="0" y="6383"/>
                  </a:cubicBezTo>
                  <a:lnTo>
                    <a:pt x="0" y="6847"/>
                  </a:lnTo>
                  <a:cubicBezTo>
                    <a:pt x="0" y="6875"/>
                    <a:pt x="28" y="6902"/>
                    <a:pt x="56" y="6902"/>
                  </a:cubicBezTo>
                  <a:cubicBezTo>
                    <a:pt x="84" y="6902"/>
                    <a:pt x="111" y="6875"/>
                    <a:pt x="111" y="6847"/>
                  </a:cubicBezTo>
                  <a:lnTo>
                    <a:pt x="111" y="6383"/>
                  </a:lnTo>
                  <a:cubicBezTo>
                    <a:pt x="111" y="6346"/>
                    <a:pt x="84" y="6318"/>
                    <a:pt x="56" y="6318"/>
                  </a:cubicBezTo>
                  <a:close/>
                  <a:moveTo>
                    <a:pt x="56" y="7246"/>
                  </a:moveTo>
                  <a:cubicBezTo>
                    <a:pt x="28" y="7246"/>
                    <a:pt x="0" y="7273"/>
                    <a:pt x="0" y="7311"/>
                  </a:cubicBezTo>
                  <a:lnTo>
                    <a:pt x="0" y="7774"/>
                  </a:lnTo>
                  <a:cubicBezTo>
                    <a:pt x="0" y="7802"/>
                    <a:pt x="28" y="7830"/>
                    <a:pt x="56" y="7830"/>
                  </a:cubicBezTo>
                  <a:cubicBezTo>
                    <a:pt x="84" y="7830"/>
                    <a:pt x="111" y="7802"/>
                    <a:pt x="111" y="7774"/>
                  </a:cubicBezTo>
                  <a:lnTo>
                    <a:pt x="111" y="7311"/>
                  </a:lnTo>
                  <a:cubicBezTo>
                    <a:pt x="111" y="7273"/>
                    <a:pt x="84" y="7246"/>
                    <a:pt x="56" y="724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3"/>
            <p:cNvSpPr/>
            <p:nvPr/>
          </p:nvSpPr>
          <p:spPr>
            <a:xfrm>
              <a:off x="2079525" y="2330700"/>
              <a:ext cx="30425" cy="30175"/>
            </a:xfrm>
            <a:custGeom>
              <a:avLst/>
              <a:gdLst/>
              <a:ahLst/>
              <a:cxnLst/>
              <a:rect l="l" t="t" r="r" b="b"/>
              <a:pathLst>
                <a:path w="1217" h="1207" extrusionOk="0">
                  <a:moveTo>
                    <a:pt x="613" y="176"/>
                  </a:moveTo>
                  <a:lnTo>
                    <a:pt x="752" y="436"/>
                  </a:lnTo>
                  <a:cubicBezTo>
                    <a:pt x="752" y="445"/>
                    <a:pt x="762" y="455"/>
                    <a:pt x="771" y="464"/>
                  </a:cubicBezTo>
                  <a:lnTo>
                    <a:pt x="1031" y="603"/>
                  </a:lnTo>
                  <a:lnTo>
                    <a:pt x="771" y="742"/>
                  </a:lnTo>
                  <a:cubicBezTo>
                    <a:pt x="762" y="752"/>
                    <a:pt x="752" y="761"/>
                    <a:pt x="752" y="770"/>
                  </a:cubicBezTo>
                  <a:lnTo>
                    <a:pt x="604" y="1030"/>
                  </a:lnTo>
                  <a:lnTo>
                    <a:pt x="465" y="770"/>
                  </a:lnTo>
                  <a:cubicBezTo>
                    <a:pt x="465" y="761"/>
                    <a:pt x="456" y="752"/>
                    <a:pt x="446" y="742"/>
                  </a:cubicBezTo>
                  <a:lnTo>
                    <a:pt x="186" y="603"/>
                  </a:lnTo>
                  <a:lnTo>
                    <a:pt x="446" y="464"/>
                  </a:lnTo>
                  <a:cubicBezTo>
                    <a:pt x="456" y="455"/>
                    <a:pt x="465" y="445"/>
                    <a:pt x="465" y="436"/>
                  </a:cubicBezTo>
                  <a:lnTo>
                    <a:pt x="613" y="176"/>
                  </a:lnTo>
                  <a:close/>
                  <a:moveTo>
                    <a:pt x="613" y="0"/>
                  </a:moveTo>
                  <a:cubicBezTo>
                    <a:pt x="585" y="0"/>
                    <a:pt x="567" y="9"/>
                    <a:pt x="558" y="28"/>
                  </a:cubicBezTo>
                  <a:lnTo>
                    <a:pt x="372" y="362"/>
                  </a:lnTo>
                  <a:lnTo>
                    <a:pt x="38" y="547"/>
                  </a:lnTo>
                  <a:cubicBezTo>
                    <a:pt x="20" y="557"/>
                    <a:pt x="1" y="585"/>
                    <a:pt x="1" y="603"/>
                  </a:cubicBezTo>
                  <a:cubicBezTo>
                    <a:pt x="1" y="622"/>
                    <a:pt x="20" y="640"/>
                    <a:pt x="38" y="649"/>
                  </a:cubicBezTo>
                  <a:lnTo>
                    <a:pt x="372" y="835"/>
                  </a:lnTo>
                  <a:lnTo>
                    <a:pt x="558" y="1178"/>
                  </a:lnTo>
                  <a:cubicBezTo>
                    <a:pt x="567" y="1197"/>
                    <a:pt x="585" y="1206"/>
                    <a:pt x="604" y="1206"/>
                  </a:cubicBezTo>
                  <a:cubicBezTo>
                    <a:pt x="632" y="1206"/>
                    <a:pt x="650" y="1197"/>
                    <a:pt x="660" y="1178"/>
                  </a:cubicBezTo>
                  <a:lnTo>
                    <a:pt x="845" y="835"/>
                  </a:lnTo>
                  <a:lnTo>
                    <a:pt x="1179" y="659"/>
                  </a:lnTo>
                  <a:cubicBezTo>
                    <a:pt x="1198" y="640"/>
                    <a:pt x="1216" y="622"/>
                    <a:pt x="1216" y="603"/>
                  </a:cubicBezTo>
                  <a:cubicBezTo>
                    <a:pt x="1216" y="585"/>
                    <a:pt x="1198" y="566"/>
                    <a:pt x="1179" y="557"/>
                  </a:cubicBezTo>
                  <a:lnTo>
                    <a:pt x="845" y="371"/>
                  </a:lnTo>
                  <a:lnTo>
                    <a:pt x="660" y="28"/>
                  </a:lnTo>
                  <a:cubicBezTo>
                    <a:pt x="650" y="9"/>
                    <a:pt x="632" y="0"/>
                    <a:pt x="6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3"/>
            <p:cNvSpPr/>
            <p:nvPr/>
          </p:nvSpPr>
          <p:spPr>
            <a:xfrm>
              <a:off x="2275275" y="3037350"/>
              <a:ext cx="44550" cy="44775"/>
            </a:xfrm>
            <a:custGeom>
              <a:avLst/>
              <a:gdLst/>
              <a:ahLst/>
              <a:cxnLst/>
              <a:rect l="l" t="t" r="r" b="b"/>
              <a:pathLst>
                <a:path w="1782" h="1791" extrusionOk="0">
                  <a:moveTo>
                    <a:pt x="891" y="176"/>
                  </a:moveTo>
                  <a:lnTo>
                    <a:pt x="1142" y="631"/>
                  </a:lnTo>
                  <a:cubicBezTo>
                    <a:pt x="1142" y="640"/>
                    <a:pt x="1151" y="640"/>
                    <a:pt x="1160" y="649"/>
                  </a:cubicBezTo>
                  <a:lnTo>
                    <a:pt x="1605" y="900"/>
                  </a:lnTo>
                  <a:lnTo>
                    <a:pt x="1160" y="1141"/>
                  </a:lnTo>
                  <a:cubicBezTo>
                    <a:pt x="1151" y="1141"/>
                    <a:pt x="1142" y="1150"/>
                    <a:pt x="1142" y="1160"/>
                  </a:cubicBezTo>
                  <a:lnTo>
                    <a:pt x="891" y="1605"/>
                  </a:lnTo>
                  <a:lnTo>
                    <a:pt x="650" y="1160"/>
                  </a:lnTo>
                  <a:cubicBezTo>
                    <a:pt x="641" y="1150"/>
                    <a:pt x="631" y="1141"/>
                    <a:pt x="622" y="1141"/>
                  </a:cubicBezTo>
                  <a:lnTo>
                    <a:pt x="177" y="891"/>
                  </a:lnTo>
                  <a:lnTo>
                    <a:pt x="622" y="649"/>
                  </a:lnTo>
                  <a:cubicBezTo>
                    <a:pt x="641" y="640"/>
                    <a:pt x="641" y="631"/>
                    <a:pt x="650" y="622"/>
                  </a:cubicBezTo>
                  <a:lnTo>
                    <a:pt x="891" y="176"/>
                  </a:lnTo>
                  <a:close/>
                  <a:moveTo>
                    <a:pt x="891" y="0"/>
                  </a:moveTo>
                  <a:cubicBezTo>
                    <a:pt x="872" y="0"/>
                    <a:pt x="854" y="9"/>
                    <a:pt x="845" y="28"/>
                  </a:cubicBezTo>
                  <a:lnTo>
                    <a:pt x="557" y="557"/>
                  </a:lnTo>
                  <a:lnTo>
                    <a:pt x="28" y="844"/>
                  </a:lnTo>
                  <a:cubicBezTo>
                    <a:pt x="10" y="853"/>
                    <a:pt x="0" y="872"/>
                    <a:pt x="0" y="891"/>
                  </a:cubicBezTo>
                  <a:cubicBezTo>
                    <a:pt x="0" y="909"/>
                    <a:pt x="10" y="937"/>
                    <a:pt x="28" y="946"/>
                  </a:cubicBezTo>
                  <a:lnTo>
                    <a:pt x="557" y="1234"/>
                  </a:lnTo>
                  <a:lnTo>
                    <a:pt x="835" y="1753"/>
                  </a:lnTo>
                  <a:cubicBezTo>
                    <a:pt x="854" y="1772"/>
                    <a:pt x="872" y="1790"/>
                    <a:pt x="891" y="1790"/>
                  </a:cubicBezTo>
                  <a:cubicBezTo>
                    <a:pt x="910" y="1790"/>
                    <a:pt x="928" y="1772"/>
                    <a:pt x="937" y="1753"/>
                  </a:cubicBezTo>
                  <a:lnTo>
                    <a:pt x="1234" y="1234"/>
                  </a:lnTo>
                  <a:lnTo>
                    <a:pt x="1754" y="946"/>
                  </a:lnTo>
                  <a:cubicBezTo>
                    <a:pt x="1772" y="937"/>
                    <a:pt x="1782" y="918"/>
                    <a:pt x="1782" y="900"/>
                  </a:cubicBezTo>
                  <a:cubicBezTo>
                    <a:pt x="1782" y="872"/>
                    <a:pt x="1772" y="853"/>
                    <a:pt x="1754" y="844"/>
                  </a:cubicBezTo>
                  <a:lnTo>
                    <a:pt x="1234" y="557"/>
                  </a:lnTo>
                  <a:lnTo>
                    <a:pt x="947" y="28"/>
                  </a:lnTo>
                  <a:cubicBezTo>
                    <a:pt x="937" y="9"/>
                    <a:pt x="919" y="0"/>
                    <a:pt x="8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3"/>
            <p:cNvSpPr/>
            <p:nvPr/>
          </p:nvSpPr>
          <p:spPr>
            <a:xfrm>
              <a:off x="2281075" y="2533150"/>
              <a:ext cx="3025" cy="16500"/>
            </a:xfrm>
            <a:custGeom>
              <a:avLst/>
              <a:gdLst/>
              <a:ahLst/>
              <a:cxnLst/>
              <a:rect l="l" t="t" r="r" b="b"/>
              <a:pathLst>
                <a:path w="121" h="660" extrusionOk="0">
                  <a:moveTo>
                    <a:pt x="65" y="1"/>
                  </a:moveTo>
                  <a:cubicBezTo>
                    <a:pt x="28" y="1"/>
                    <a:pt x="0" y="28"/>
                    <a:pt x="0" y="66"/>
                  </a:cubicBezTo>
                  <a:lnTo>
                    <a:pt x="0" y="604"/>
                  </a:lnTo>
                  <a:cubicBezTo>
                    <a:pt x="0" y="641"/>
                    <a:pt x="28" y="659"/>
                    <a:pt x="65" y="659"/>
                  </a:cubicBezTo>
                  <a:cubicBezTo>
                    <a:pt x="93" y="659"/>
                    <a:pt x="121" y="631"/>
                    <a:pt x="121" y="604"/>
                  </a:cubicBezTo>
                  <a:lnTo>
                    <a:pt x="121" y="66"/>
                  </a:lnTo>
                  <a:cubicBezTo>
                    <a:pt x="121" y="28"/>
                    <a:pt x="93" y="1"/>
                    <a:pt x="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3"/>
            <p:cNvSpPr/>
            <p:nvPr/>
          </p:nvSpPr>
          <p:spPr>
            <a:xfrm>
              <a:off x="2281075" y="2567950"/>
              <a:ext cx="3025" cy="16475"/>
            </a:xfrm>
            <a:custGeom>
              <a:avLst/>
              <a:gdLst/>
              <a:ahLst/>
              <a:cxnLst/>
              <a:rect l="l" t="t" r="r" b="b"/>
              <a:pathLst>
                <a:path w="121" h="659" extrusionOk="0">
                  <a:moveTo>
                    <a:pt x="65" y="0"/>
                  </a:moveTo>
                  <a:cubicBezTo>
                    <a:pt x="28" y="0"/>
                    <a:pt x="0" y="28"/>
                    <a:pt x="0" y="65"/>
                  </a:cubicBezTo>
                  <a:lnTo>
                    <a:pt x="0" y="603"/>
                  </a:lnTo>
                  <a:cubicBezTo>
                    <a:pt x="0" y="640"/>
                    <a:pt x="28" y="659"/>
                    <a:pt x="65" y="659"/>
                  </a:cubicBezTo>
                  <a:cubicBezTo>
                    <a:pt x="93" y="659"/>
                    <a:pt x="121" y="631"/>
                    <a:pt x="121" y="603"/>
                  </a:cubicBezTo>
                  <a:lnTo>
                    <a:pt x="121" y="65"/>
                  </a:lnTo>
                  <a:cubicBezTo>
                    <a:pt x="121" y="28"/>
                    <a:pt x="93"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3"/>
            <p:cNvSpPr/>
            <p:nvPr/>
          </p:nvSpPr>
          <p:spPr>
            <a:xfrm>
              <a:off x="2291750" y="2557500"/>
              <a:ext cx="16475" cy="2800"/>
            </a:xfrm>
            <a:custGeom>
              <a:avLst/>
              <a:gdLst/>
              <a:ahLst/>
              <a:cxnLst/>
              <a:rect l="l" t="t" r="r" b="b"/>
              <a:pathLst>
                <a:path w="659" h="112" extrusionOk="0">
                  <a:moveTo>
                    <a:pt x="65" y="1"/>
                  </a:moveTo>
                  <a:cubicBezTo>
                    <a:pt x="28" y="1"/>
                    <a:pt x="0" y="19"/>
                    <a:pt x="0" y="56"/>
                  </a:cubicBezTo>
                  <a:cubicBezTo>
                    <a:pt x="0" y="84"/>
                    <a:pt x="28" y="112"/>
                    <a:pt x="65" y="112"/>
                  </a:cubicBezTo>
                  <a:lnTo>
                    <a:pt x="603" y="112"/>
                  </a:lnTo>
                  <a:cubicBezTo>
                    <a:pt x="631" y="112"/>
                    <a:pt x="659" y="84"/>
                    <a:pt x="659" y="56"/>
                  </a:cubicBezTo>
                  <a:cubicBezTo>
                    <a:pt x="659" y="19"/>
                    <a:pt x="631"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3"/>
            <p:cNvSpPr/>
            <p:nvPr/>
          </p:nvSpPr>
          <p:spPr>
            <a:xfrm>
              <a:off x="2256950" y="2557500"/>
              <a:ext cx="16500" cy="2800"/>
            </a:xfrm>
            <a:custGeom>
              <a:avLst/>
              <a:gdLst/>
              <a:ahLst/>
              <a:cxnLst/>
              <a:rect l="l" t="t" r="r" b="b"/>
              <a:pathLst>
                <a:path w="660" h="112" extrusionOk="0">
                  <a:moveTo>
                    <a:pt x="66" y="1"/>
                  </a:moveTo>
                  <a:cubicBezTo>
                    <a:pt x="28" y="1"/>
                    <a:pt x="1" y="19"/>
                    <a:pt x="1" y="56"/>
                  </a:cubicBezTo>
                  <a:cubicBezTo>
                    <a:pt x="1" y="84"/>
                    <a:pt x="28" y="112"/>
                    <a:pt x="66" y="112"/>
                  </a:cubicBezTo>
                  <a:lnTo>
                    <a:pt x="604" y="112"/>
                  </a:lnTo>
                  <a:cubicBezTo>
                    <a:pt x="631" y="112"/>
                    <a:pt x="659" y="84"/>
                    <a:pt x="659" y="56"/>
                  </a:cubicBezTo>
                  <a:cubicBezTo>
                    <a:pt x="659" y="19"/>
                    <a:pt x="631" y="1"/>
                    <a:pt x="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3"/>
            <p:cNvSpPr/>
            <p:nvPr/>
          </p:nvSpPr>
          <p:spPr>
            <a:xfrm>
              <a:off x="2265525" y="2566325"/>
              <a:ext cx="9550" cy="9525"/>
            </a:xfrm>
            <a:custGeom>
              <a:avLst/>
              <a:gdLst/>
              <a:ahLst/>
              <a:cxnLst/>
              <a:rect l="l" t="t" r="r" b="b"/>
              <a:pathLst>
                <a:path w="382" h="381" extrusionOk="0">
                  <a:moveTo>
                    <a:pt x="1" y="381"/>
                  </a:moveTo>
                  <a:lnTo>
                    <a:pt x="38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3"/>
            <p:cNvSpPr/>
            <p:nvPr/>
          </p:nvSpPr>
          <p:spPr>
            <a:xfrm>
              <a:off x="2263900" y="2564875"/>
              <a:ext cx="12800" cy="12600"/>
            </a:xfrm>
            <a:custGeom>
              <a:avLst/>
              <a:gdLst/>
              <a:ahLst/>
              <a:cxnLst/>
              <a:rect l="l" t="t" r="r" b="b"/>
              <a:pathLst>
                <a:path w="512" h="504" extrusionOk="0">
                  <a:moveTo>
                    <a:pt x="447" y="0"/>
                  </a:moveTo>
                  <a:cubicBezTo>
                    <a:pt x="432" y="0"/>
                    <a:pt x="418" y="7"/>
                    <a:pt x="409" y="21"/>
                  </a:cubicBezTo>
                  <a:lnTo>
                    <a:pt x="29" y="401"/>
                  </a:lnTo>
                  <a:cubicBezTo>
                    <a:pt x="1" y="420"/>
                    <a:pt x="1" y="457"/>
                    <a:pt x="29" y="485"/>
                  </a:cubicBezTo>
                  <a:cubicBezTo>
                    <a:pt x="38" y="494"/>
                    <a:pt x="47" y="503"/>
                    <a:pt x="66" y="503"/>
                  </a:cubicBezTo>
                  <a:cubicBezTo>
                    <a:pt x="84" y="503"/>
                    <a:pt x="94" y="494"/>
                    <a:pt x="112" y="485"/>
                  </a:cubicBezTo>
                  <a:lnTo>
                    <a:pt x="493" y="105"/>
                  </a:lnTo>
                  <a:cubicBezTo>
                    <a:pt x="511" y="77"/>
                    <a:pt x="511" y="40"/>
                    <a:pt x="493" y="21"/>
                  </a:cubicBezTo>
                  <a:cubicBezTo>
                    <a:pt x="479" y="7"/>
                    <a:pt x="462" y="0"/>
                    <a:pt x="4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3"/>
            <p:cNvSpPr/>
            <p:nvPr/>
          </p:nvSpPr>
          <p:spPr>
            <a:xfrm>
              <a:off x="2290125" y="2541725"/>
              <a:ext cx="9525" cy="9550"/>
            </a:xfrm>
            <a:custGeom>
              <a:avLst/>
              <a:gdLst/>
              <a:ahLst/>
              <a:cxnLst/>
              <a:rect l="l" t="t" r="r" b="b"/>
              <a:pathLst>
                <a:path w="381" h="382" extrusionOk="0">
                  <a:moveTo>
                    <a:pt x="0" y="381"/>
                  </a:moveTo>
                  <a:lnTo>
                    <a:pt x="381"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3"/>
            <p:cNvSpPr/>
            <p:nvPr/>
          </p:nvSpPr>
          <p:spPr>
            <a:xfrm>
              <a:off x="2288500" y="2540275"/>
              <a:ext cx="12775" cy="12625"/>
            </a:xfrm>
            <a:custGeom>
              <a:avLst/>
              <a:gdLst/>
              <a:ahLst/>
              <a:cxnLst/>
              <a:rect l="l" t="t" r="r" b="b"/>
              <a:pathLst>
                <a:path w="511" h="505" extrusionOk="0">
                  <a:moveTo>
                    <a:pt x="447" y="1"/>
                  </a:moveTo>
                  <a:cubicBezTo>
                    <a:pt x="432" y="1"/>
                    <a:pt x="418" y="8"/>
                    <a:pt x="408" y="22"/>
                  </a:cubicBezTo>
                  <a:lnTo>
                    <a:pt x="28" y="402"/>
                  </a:lnTo>
                  <a:cubicBezTo>
                    <a:pt x="0" y="421"/>
                    <a:pt x="0" y="458"/>
                    <a:pt x="28" y="486"/>
                  </a:cubicBezTo>
                  <a:cubicBezTo>
                    <a:pt x="37" y="495"/>
                    <a:pt x="47" y="504"/>
                    <a:pt x="65" y="504"/>
                  </a:cubicBezTo>
                  <a:cubicBezTo>
                    <a:pt x="84" y="504"/>
                    <a:pt x="93" y="495"/>
                    <a:pt x="112" y="486"/>
                  </a:cubicBezTo>
                  <a:lnTo>
                    <a:pt x="492" y="96"/>
                  </a:lnTo>
                  <a:cubicBezTo>
                    <a:pt x="510" y="77"/>
                    <a:pt x="510" y="40"/>
                    <a:pt x="492" y="22"/>
                  </a:cubicBezTo>
                  <a:cubicBezTo>
                    <a:pt x="478" y="8"/>
                    <a:pt x="462" y="1"/>
                    <a:pt x="4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3"/>
            <p:cNvSpPr/>
            <p:nvPr/>
          </p:nvSpPr>
          <p:spPr>
            <a:xfrm>
              <a:off x="2265525" y="2541725"/>
              <a:ext cx="9550" cy="9550"/>
            </a:xfrm>
            <a:custGeom>
              <a:avLst/>
              <a:gdLst/>
              <a:ahLst/>
              <a:cxnLst/>
              <a:rect l="l" t="t" r="r" b="b"/>
              <a:pathLst>
                <a:path w="382" h="382" extrusionOk="0">
                  <a:moveTo>
                    <a:pt x="1" y="1"/>
                  </a:moveTo>
                  <a:lnTo>
                    <a:pt x="381" y="38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3"/>
            <p:cNvSpPr/>
            <p:nvPr/>
          </p:nvSpPr>
          <p:spPr>
            <a:xfrm>
              <a:off x="2263900" y="2540275"/>
              <a:ext cx="12800" cy="12625"/>
            </a:xfrm>
            <a:custGeom>
              <a:avLst/>
              <a:gdLst/>
              <a:ahLst/>
              <a:cxnLst/>
              <a:rect l="l" t="t" r="r" b="b"/>
              <a:pathLst>
                <a:path w="512" h="505" extrusionOk="0">
                  <a:moveTo>
                    <a:pt x="67" y="1"/>
                  </a:moveTo>
                  <a:cubicBezTo>
                    <a:pt x="52" y="1"/>
                    <a:pt x="38" y="8"/>
                    <a:pt x="29" y="22"/>
                  </a:cubicBezTo>
                  <a:cubicBezTo>
                    <a:pt x="1" y="40"/>
                    <a:pt x="1" y="77"/>
                    <a:pt x="29" y="96"/>
                  </a:cubicBezTo>
                  <a:lnTo>
                    <a:pt x="409" y="486"/>
                  </a:lnTo>
                  <a:cubicBezTo>
                    <a:pt x="418" y="495"/>
                    <a:pt x="437" y="504"/>
                    <a:pt x="446" y="504"/>
                  </a:cubicBezTo>
                  <a:cubicBezTo>
                    <a:pt x="465" y="504"/>
                    <a:pt x="483" y="495"/>
                    <a:pt x="493" y="486"/>
                  </a:cubicBezTo>
                  <a:cubicBezTo>
                    <a:pt x="511" y="458"/>
                    <a:pt x="511" y="421"/>
                    <a:pt x="493" y="402"/>
                  </a:cubicBezTo>
                  <a:lnTo>
                    <a:pt x="112" y="22"/>
                  </a:lnTo>
                  <a:cubicBezTo>
                    <a:pt x="98" y="8"/>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3"/>
            <p:cNvSpPr/>
            <p:nvPr/>
          </p:nvSpPr>
          <p:spPr>
            <a:xfrm>
              <a:off x="2290125" y="2566325"/>
              <a:ext cx="9525" cy="9525"/>
            </a:xfrm>
            <a:custGeom>
              <a:avLst/>
              <a:gdLst/>
              <a:ahLst/>
              <a:cxnLst/>
              <a:rect l="l" t="t" r="r" b="b"/>
              <a:pathLst>
                <a:path w="381" h="381" extrusionOk="0">
                  <a:moveTo>
                    <a:pt x="0" y="0"/>
                  </a:moveTo>
                  <a:lnTo>
                    <a:pt x="381" y="38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3"/>
            <p:cNvSpPr/>
            <p:nvPr/>
          </p:nvSpPr>
          <p:spPr>
            <a:xfrm>
              <a:off x="2288500" y="2564875"/>
              <a:ext cx="12775" cy="12600"/>
            </a:xfrm>
            <a:custGeom>
              <a:avLst/>
              <a:gdLst/>
              <a:ahLst/>
              <a:cxnLst/>
              <a:rect l="l" t="t" r="r" b="b"/>
              <a:pathLst>
                <a:path w="511" h="504" extrusionOk="0">
                  <a:moveTo>
                    <a:pt x="66" y="0"/>
                  </a:moveTo>
                  <a:cubicBezTo>
                    <a:pt x="51" y="0"/>
                    <a:pt x="37" y="7"/>
                    <a:pt x="28" y="21"/>
                  </a:cubicBezTo>
                  <a:cubicBezTo>
                    <a:pt x="0" y="40"/>
                    <a:pt x="0" y="77"/>
                    <a:pt x="28" y="105"/>
                  </a:cubicBezTo>
                  <a:lnTo>
                    <a:pt x="408" y="485"/>
                  </a:lnTo>
                  <a:cubicBezTo>
                    <a:pt x="418" y="494"/>
                    <a:pt x="436" y="503"/>
                    <a:pt x="446" y="503"/>
                  </a:cubicBezTo>
                  <a:cubicBezTo>
                    <a:pt x="464" y="503"/>
                    <a:pt x="483" y="494"/>
                    <a:pt x="492" y="485"/>
                  </a:cubicBezTo>
                  <a:cubicBezTo>
                    <a:pt x="510" y="457"/>
                    <a:pt x="510" y="420"/>
                    <a:pt x="492" y="401"/>
                  </a:cubicBezTo>
                  <a:lnTo>
                    <a:pt x="112" y="21"/>
                  </a:lnTo>
                  <a:cubicBezTo>
                    <a:pt x="98" y="7"/>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3"/>
            <p:cNvSpPr/>
            <p:nvPr/>
          </p:nvSpPr>
          <p:spPr>
            <a:xfrm>
              <a:off x="2241175" y="2381700"/>
              <a:ext cx="19525" cy="19525"/>
            </a:xfrm>
            <a:custGeom>
              <a:avLst/>
              <a:gdLst/>
              <a:ahLst/>
              <a:cxnLst/>
              <a:rect l="l" t="t" r="r" b="b"/>
              <a:pathLst>
                <a:path w="781" h="781" extrusionOk="0">
                  <a:moveTo>
                    <a:pt x="390" y="112"/>
                  </a:moveTo>
                  <a:cubicBezTo>
                    <a:pt x="539" y="112"/>
                    <a:pt x="659" y="233"/>
                    <a:pt x="659" y="391"/>
                  </a:cubicBezTo>
                  <a:cubicBezTo>
                    <a:pt x="659" y="539"/>
                    <a:pt x="539" y="660"/>
                    <a:pt x="390" y="660"/>
                  </a:cubicBezTo>
                  <a:cubicBezTo>
                    <a:pt x="233" y="660"/>
                    <a:pt x="112" y="539"/>
                    <a:pt x="112" y="391"/>
                  </a:cubicBezTo>
                  <a:cubicBezTo>
                    <a:pt x="112" y="233"/>
                    <a:pt x="242" y="112"/>
                    <a:pt x="390" y="112"/>
                  </a:cubicBezTo>
                  <a:close/>
                  <a:moveTo>
                    <a:pt x="390" y="1"/>
                  </a:moveTo>
                  <a:cubicBezTo>
                    <a:pt x="177" y="1"/>
                    <a:pt x="1" y="177"/>
                    <a:pt x="1" y="391"/>
                  </a:cubicBezTo>
                  <a:cubicBezTo>
                    <a:pt x="1" y="604"/>
                    <a:pt x="177" y="780"/>
                    <a:pt x="390" y="780"/>
                  </a:cubicBezTo>
                  <a:cubicBezTo>
                    <a:pt x="604" y="780"/>
                    <a:pt x="780" y="604"/>
                    <a:pt x="780" y="391"/>
                  </a:cubicBezTo>
                  <a:cubicBezTo>
                    <a:pt x="780" y="177"/>
                    <a:pt x="604" y="1"/>
                    <a:pt x="3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3"/>
            <p:cNvSpPr/>
            <p:nvPr/>
          </p:nvSpPr>
          <p:spPr>
            <a:xfrm>
              <a:off x="2330000" y="2906075"/>
              <a:ext cx="19525" cy="19500"/>
            </a:xfrm>
            <a:custGeom>
              <a:avLst/>
              <a:gdLst/>
              <a:ahLst/>
              <a:cxnLst/>
              <a:rect l="l" t="t" r="r" b="b"/>
              <a:pathLst>
                <a:path w="781" h="780" extrusionOk="0">
                  <a:moveTo>
                    <a:pt x="390" y="112"/>
                  </a:moveTo>
                  <a:cubicBezTo>
                    <a:pt x="539" y="112"/>
                    <a:pt x="659" y="232"/>
                    <a:pt x="659" y="390"/>
                  </a:cubicBezTo>
                  <a:cubicBezTo>
                    <a:pt x="659" y="539"/>
                    <a:pt x="539" y="659"/>
                    <a:pt x="390" y="659"/>
                  </a:cubicBezTo>
                  <a:cubicBezTo>
                    <a:pt x="233" y="659"/>
                    <a:pt x="112" y="539"/>
                    <a:pt x="112" y="390"/>
                  </a:cubicBezTo>
                  <a:cubicBezTo>
                    <a:pt x="112" y="232"/>
                    <a:pt x="233" y="112"/>
                    <a:pt x="390" y="112"/>
                  </a:cubicBezTo>
                  <a:close/>
                  <a:moveTo>
                    <a:pt x="390" y="0"/>
                  </a:moveTo>
                  <a:cubicBezTo>
                    <a:pt x="168" y="0"/>
                    <a:pt x="1" y="167"/>
                    <a:pt x="1" y="390"/>
                  </a:cubicBezTo>
                  <a:cubicBezTo>
                    <a:pt x="1" y="603"/>
                    <a:pt x="168" y="780"/>
                    <a:pt x="390" y="780"/>
                  </a:cubicBezTo>
                  <a:cubicBezTo>
                    <a:pt x="604" y="780"/>
                    <a:pt x="780" y="603"/>
                    <a:pt x="780" y="390"/>
                  </a:cubicBezTo>
                  <a:cubicBezTo>
                    <a:pt x="780" y="167"/>
                    <a:pt x="604" y="0"/>
                    <a:pt x="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3"/>
            <p:cNvSpPr/>
            <p:nvPr/>
          </p:nvSpPr>
          <p:spPr>
            <a:xfrm>
              <a:off x="2228425" y="3186000"/>
              <a:ext cx="12550" cy="12775"/>
            </a:xfrm>
            <a:custGeom>
              <a:avLst/>
              <a:gdLst/>
              <a:ahLst/>
              <a:cxnLst/>
              <a:rect l="l" t="t" r="r" b="b"/>
              <a:pathLst>
                <a:path w="502" h="511" extrusionOk="0">
                  <a:moveTo>
                    <a:pt x="251" y="121"/>
                  </a:moveTo>
                  <a:cubicBezTo>
                    <a:pt x="325" y="121"/>
                    <a:pt x="390" y="177"/>
                    <a:pt x="390" y="251"/>
                  </a:cubicBezTo>
                  <a:cubicBezTo>
                    <a:pt x="390" y="325"/>
                    <a:pt x="325" y="390"/>
                    <a:pt x="251" y="390"/>
                  </a:cubicBezTo>
                  <a:cubicBezTo>
                    <a:pt x="177" y="390"/>
                    <a:pt x="121" y="334"/>
                    <a:pt x="121" y="251"/>
                  </a:cubicBezTo>
                  <a:cubicBezTo>
                    <a:pt x="121" y="177"/>
                    <a:pt x="177" y="121"/>
                    <a:pt x="251" y="121"/>
                  </a:cubicBezTo>
                  <a:close/>
                  <a:moveTo>
                    <a:pt x="251" y="0"/>
                  </a:moveTo>
                  <a:cubicBezTo>
                    <a:pt x="112" y="0"/>
                    <a:pt x="1" y="112"/>
                    <a:pt x="1" y="251"/>
                  </a:cubicBezTo>
                  <a:cubicBezTo>
                    <a:pt x="1" y="390"/>
                    <a:pt x="112" y="511"/>
                    <a:pt x="251" y="511"/>
                  </a:cubicBezTo>
                  <a:cubicBezTo>
                    <a:pt x="390" y="511"/>
                    <a:pt x="502" y="390"/>
                    <a:pt x="502" y="251"/>
                  </a:cubicBezTo>
                  <a:cubicBezTo>
                    <a:pt x="502" y="112"/>
                    <a:pt x="390" y="0"/>
                    <a:pt x="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3"/>
            <p:cNvSpPr/>
            <p:nvPr/>
          </p:nvSpPr>
          <p:spPr>
            <a:xfrm>
              <a:off x="1942250" y="2555875"/>
              <a:ext cx="313575" cy="313575"/>
            </a:xfrm>
            <a:custGeom>
              <a:avLst/>
              <a:gdLst/>
              <a:ahLst/>
              <a:cxnLst/>
              <a:rect l="l" t="t" r="r" b="b"/>
              <a:pathLst>
                <a:path w="12543" h="12543" extrusionOk="0">
                  <a:moveTo>
                    <a:pt x="12496" y="5196"/>
                  </a:moveTo>
                  <a:lnTo>
                    <a:pt x="11995" y="3582"/>
                  </a:lnTo>
                  <a:cubicBezTo>
                    <a:pt x="11949" y="3452"/>
                    <a:pt x="11809" y="3377"/>
                    <a:pt x="11680" y="3424"/>
                  </a:cubicBezTo>
                  <a:lnTo>
                    <a:pt x="10641" y="3748"/>
                  </a:lnTo>
                  <a:cubicBezTo>
                    <a:pt x="10529" y="3786"/>
                    <a:pt x="10418" y="3739"/>
                    <a:pt x="10353" y="3646"/>
                  </a:cubicBezTo>
                  <a:cubicBezTo>
                    <a:pt x="10130" y="3294"/>
                    <a:pt x="9861" y="2988"/>
                    <a:pt x="9564" y="2710"/>
                  </a:cubicBezTo>
                  <a:cubicBezTo>
                    <a:pt x="9481" y="2635"/>
                    <a:pt x="9462" y="2505"/>
                    <a:pt x="9518" y="2413"/>
                  </a:cubicBezTo>
                  <a:lnTo>
                    <a:pt x="10019" y="1439"/>
                  </a:lnTo>
                  <a:cubicBezTo>
                    <a:pt x="10084" y="1318"/>
                    <a:pt x="10028" y="1170"/>
                    <a:pt x="9908" y="1105"/>
                  </a:cubicBezTo>
                  <a:lnTo>
                    <a:pt x="8414" y="325"/>
                  </a:lnTo>
                  <a:cubicBezTo>
                    <a:pt x="8284" y="260"/>
                    <a:pt x="8136" y="307"/>
                    <a:pt x="8071" y="437"/>
                  </a:cubicBezTo>
                  <a:lnTo>
                    <a:pt x="7570" y="1402"/>
                  </a:lnTo>
                  <a:cubicBezTo>
                    <a:pt x="7524" y="1504"/>
                    <a:pt x="7412" y="1550"/>
                    <a:pt x="7301" y="1531"/>
                  </a:cubicBezTo>
                  <a:cubicBezTo>
                    <a:pt x="6902" y="1448"/>
                    <a:pt x="6494" y="1411"/>
                    <a:pt x="6076" y="1420"/>
                  </a:cubicBezTo>
                  <a:cubicBezTo>
                    <a:pt x="5965" y="1429"/>
                    <a:pt x="5863" y="1355"/>
                    <a:pt x="5835" y="1253"/>
                  </a:cubicBezTo>
                  <a:lnTo>
                    <a:pt x="5501" y="214"/>
                  </a:lnTo>
                  <a:cubicBezTo>
                    <a:pt x="5464" y="75"/>
                    <a:pt x="5325" y="1"/>
                    <a:pt x="5186" y="47"/>
                  </a:cubicBezTo>
                  <a:lnTo>
                    <a:pt x="3581" y="557"/>
                  </a:lnTo>
                  <a:cubicBezTo>
                    <a:pt x="3451" y="594"/>
                    <a:pt x="3377" y="734"/>
                    <a:pt x="3414" y="873"/>
                  </a:cubicBezTo>
                  <a:lnTo>
                    <a:pt x="3748" y="1912"/>
                  </a:lnTo>
                  <a:cubicBezTo>
                    <a:pt x="3776" y="2014"/>
                    <a:pt x="3739" y="2134"/>
                    <a:pt x="3646" y="2190"/>
                  </a:cubicBezTo>
                  <a:cubicBezTo>
                    <a:pt x="3293" y="2422"/>
                    <a:pt x="2978" y="2682"/>
                    <a:pt x="2700" y="2979"/>
                  </a:cubicBezTo>
                  <a:cubicBezTo>
                    <a:pt x="2625" y="3062"/>
                    <a:pt x="2505" y="3081"/>
                    <a:pt x="2403" y="3034"/>
                  </a:cubicBezTo>
                  <a:lnTo>
                    <a:pt x="1438" y="2533"/>
                  </a:lnTo>
                  <a:cubicBezTo>
                    <a:pt x="1317" y="2468"/>
                    <a:pt x="1169" y="2515"/>
                    <a:pt x="1104" y="2635"/>
                  </a:cubicBezTo>
                  <a:lnTo>
                    <a:pt x="325" y="4138"/>
                  </a:lnTo>
                  <a:cubicBezTo>
                    <a:pt x="260" y="4259"/>
                    <a:pt x="306" y="4407"/>
                    <a:pt x="427" y="4472"/>
                  </a:cubicBezTo>
                  <a:lnTo>
                    <a:pt x="1401" y="4973"/>
                  </a:lnTo>
                  <a:cubicBezTo>
                    <a:pt x="1494" y="5029"/>
                    <a:pt x="1549" y="5140"/>
                    <a:pt x="1531" y="5251"/>
                  </a:cubicBezTo>
                  <a:cubicBezTo>
                    <a:pt x="1438" y="5641"/>
                    <a:pt x="1401" y="6058"/>
                    <a:pt x="1419" y="6467"/>
                  </a:cubicBezTo>
                  <a:cubicBezTo>
                    <a:pt x="1429" y="6578"/>
                    <a:pt x="1355" y="6680"/>
                    <a:pt x="1243" y="6717"/>
                  </a:cubicBezTo>
                  <a:lnTo>
                    <a:pt x="204" y="7042"/>
                  </a:lnTo>
                  <a:cubicBezTo>
                    <a:pt x="74" y="7088"/>
                    <a:pt x="0" y="7227"/>
                    <a:pt x="47" y="7357"/>
                  </a:cubicBezTo>
                  <a:lnTo>
                    <a:pt x="557" y="8971"/>
                  </a:lnTo>
                  <a:cubicBezTo>
                    <a:pt x="594" y="9101"/>
                    <a:pt x="733" y="9175"/>
                    <a:pt x="863" y="9129"/>
                  </a:cubicBezTo>
                  <a:lnTo>
                    <a:pt x="1902" y="8804"/>
                  </a:lnTo>
                  <a:cubicBezTo>
                    <a:pt x="2013" y="8767"/>
                    <a:pt x="2134" y="8804"/>
                    <a:pt x="2189" y="8906"/>
                  </a:cubicBezTo>
                  <a:cubicBezTo>
                    <a:pt x="2412" y="9250"/>
                    <a:pt x="2681" y="9565"/>
                    <a:pt x="2978" y="9843"/>
                  </a:cubicBezTo>
                  <a:cubicBezTo>
                    <a:pt x="3061" y="9917"/>
                    <a:pt x="3080" y="10038"/>
                    <a:pt x="3034" y="10140"/>
                  </a:cubicBezTo>
                  <a:lnTo>
                    <a:pt x="2523" y="11105"/>
                  </a:lnTo>
                  <a:cubicBezTo>
                    <a:pt x="2468" y="11225"/>
                    <a:pt x="2514" y="11383"/>
                    <a:pt x="2635" y="11448"/>
                  </a:cubicBezTo>
                  <a:lnTo>
                    <a:pt x="4128" y="12227"/>
                  </a:lnTo>
                  <a:cubicBezTo>
                    <a:pt x="4258" y="12283"/>
                    <a:pt x="4407" y="12237"/>
                    <a:pt x="4472" y="12116"/>
                  </a:cubicBezTo>
                  <a:lnTo>
                    <a:pt x="4972" y="11151"/>
                  </a:lnTo>
                  <a:cubicBezTo>
                    <a:pt x="5028" y="11049"/>
                    <a:pt x="5139" y="10994"/>
                    <a:pt x="5241" y="11021"/>
                  </a:cubicBezTo>
                  <a:cubicBezTo>
                    <a:pt x="5640" y="11105"/>
                    <a:pt x="6049" y="11142"/>
                    <a:pt x="6466" y="11123"/>
                  </a:cubicBezTo>
                  <a:cubicBezTo>
                    <a:pt x="6577" y="11123"/>
                    <a:pt x="6679" y="11198"/>
                    <a:pt x="6716" y="11300"/>
                  </a:cubicBezTo>
                  <a:lnTo>
                    <a:pt x="7041" y="12339"/>
                  </a:lnTo>
                  <a:cubicBezTo>
                    <a:pt x="7078" y="12469"/>
                    <a:pt x="7227" y="12543"/>
                    <a:pt x="7357" y="12506"/>
                  </a:cubicBezTo>
                  <a:lnTo>
                    <a:pt x="8961" y="11995"/>
                  </a:lnTo>
                  <a:cubicBezTo>
                    <a:pt x="9101" y="11949"/>
                    <a:pt x="9166" y="11810"/>
                    <a:pt x="9128" y="11680"/>
                  </a:cubicBezTo>
                  <a:lnTo>
                    <a:pt x="8804" y="10641"/>
                  </a:lnTo>
                  <a:cubicBezTo>
                    <a:pt x="8767" y="10539"/>
                    <a:pt x="8804" y="10418"/>
                    <a:pt x="8896" y="10353"/>
                  </a:cubicBezTo>
                  <a:cubicBezTo>
                    <a:pt x="9249" y="10131"/>
                    <a:pt x="9564" y="9871"/>
                    <a:pt x="9843" y="9565"/>
                  </a:cubicBezTo>
                  <a:cubicBezTo>
                    <a:pt x="9917" y="9481"/>
                    <a:pt x="10038" y="9463"/>
                    <a:pt x="10140" y="9519"/>
                  </a:cubicBezTo>
                  <a:lnTo>
                    <a:pt x="11104" y="10020"/>
                  </a:lnTo>
                  <a:cubicBezTo>
                    <a:pt x="11225" y="10084"/>
                    <a:pt x="11373" y="10038"/>
                    <a:pt x="11438" y="9917"/>
                  </a:cubicBezTo>
                  <a:lnTo>
                    <a:pt x="12218" y="8415"/>
                  </a:lnTo>
                  <a:cubicBezTo>
                    <a:pt x="12282" y="8294"/>
                    <a:pt x="12236" y="8136"/>
                    <a:pt x="12116" y="8081"/>
                  </a:cubicBezTo>
                  <a:lnTo>
                    <a:pt x="11141" y="7570"/>
                  </a:lnTo>
                  <a:cubicBezTo>
                    <a:pt x="11049" y="7524"/>
                    <a:pt x="10993" y="7413"/>
                    <a:pt x="11012" y="7301"/>
                  </a:cubicBezTo>
                  <a:cubicBezTo>
                    <a:pt x="11104" y="6903"/>
                    <a:pt x="11141" y="6494"/>
                    <a:pt x="11123" y="6077"/>
                  </a:cubicBezTo>
                  <a:cubicBezTo>
                    <a:pt x="11114" y="5966"/>
                    <a:pt x="11188" y="5873"/>
                    <a:pt x="11299" y="5836"/>
                  </a:cubicBezTo>
                  <a:lnTo>
                    <a:pt x="12338" y="5511"/>
                  </a:lnTo>
                  <a:cubicBezTo>
                    <a:pt x="12468" y="5465"/>
                    <a:pt x="12542" y="5326"/>
                    <a:pt x="12496" y="5196"/>
                  </a:cubicBezTo>
                  <a:close/>
                  <a:moveTo>
                    <a:pt x="7088" y="8869"/>
                  </a:moveTo>
                  <a:cubicBezTo>
                    <a:pt x="5371" y="9361"/>
                    <a:pt x="3637" y="8211"/>
                    <a:pt x="3423" y="6439"/>
                  </a:cubicBezTo>
                  <a:cubicBezTo>
                    <a:pt x="3247" y="5047"/>
                    <a:pt x="4138" y="3711"/>
                    <a:pt x="5483" y="3331"/>
                  </a:cubicBezTo>
                  <a:cubicBezTo>
                    <a:pt x="7199" y="2839"/>
                    <a:pt x="8934" y="3990"/>
                    <a:pt x="9147" y="5752"/>
                  </a:cubicBezTo>
                  <a:cubicBezTo>
                    <a:pt x="9314" y="7144"/>
                    <a:pt x="8433" y="8480"/>
                    <a:pt x="7088" y="886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3"/>
            <p:cNvSpPr/>
            <p:nvPr/>
          </p:nvSpPr>
          <p:spPr>
            <a:xfrm>
              <a:off x="1942250" y="2548100"/>
              <a:ext cx="313575" cy="312075"/>
            </a:xfrm>
            <a:custGeom>
              <a:avLst/>
              <a:gdLst/>
              <a:ahLst/>
              <a:cxnLst/>
              <a:rect l="l" t="t" r="r" b="b"/>
              <a:pathLst>
                <a:path w="12543" h="12483" extrusionOk="0">
                  <a:moveTo>
                    <a:pt x="6281" y="3179"/>
                  </a:moveTo>
                  <a:cubicBezTo>
                    <a:pt x="7703" y="3179"/>
                    <a:pt x="8967" y="4225"/>
                    <a:pt x="9147" y="5720"/>
                  </a:cubicBezTo>
                  <a:cubicBezTo>
                    <a:pt x="9314" y="7112"/>
                    <a:pt x="8433" y="8447"/>
                    <a:pt x="7088" y="8837"/>
                  </a:cubicBezTo>
                  <a:cubicBezTo>
                    <a:pt x="6820" y="8912"/>
                    <a:pt x="6552" y="8948"/>
                    <a:pt x="6289" y="8948"/>
                  </a:cubicBezTo>
                  <a:cubicBezTo>
                    <a:pt x="4867" y="8948"/>
                    <a:pt x="3603" y="7902"/>
                    <a:pt x="3423" y="6406"/>
                  </a:cubicBezTo>
                  <a:cubicBezTo>
                    <a:pt x="3247" y="5015"/>
                    <a:pt x="4138" y="3679"/>
                    <a:pt x="5483" y="3290"/>
                  </a:cubicBezTo>
                  <a:cubicBezTo>
                    <a:pt x="5750" y="3214"/>
                    <a:pt x="6019" y="3179"/>
                    <a:pt x="6281" y="3179"/>
                  </a:cubicBezTo>
                  <a:close/>
                  <a:moveTo>
                    <a:pt x="5270" y="1"/>
                  </a:moveTo>
                  <a:cubicBezTo>
                    <a:pt x="5242" y="1"/>
                    <a:pt x="5214" y="5"/>
                    <a:pt x="5186" y="15"/>
                  </a:cubicBezTo>
                  <a:lnTo>
                    <a:pt x="3581" y="525"/>
                  </a:lnTo>
                  <a:cubicBezTo>
                    <a:pt x="3451" y="562"/>
                    <a:pt x="3377" y="701"/>
                    <a:pt x="3414" y="840"/>
                  </a:cubicBezTo>
                  <a:lnTo>
                    <a:pt x="3748" y="1879"/>
                  </a:lnTo>
                  <a:cubicBezTo>
                    <a:pt x="3776" y="1982"/>
                    <a:pt x="3739" y="2102"/>
                    <a:pt x="3646" y="2158"/>
                  </a:cubicBezTo>
                  <a:cubicBezTo>
                    <a:pt x="3293" y="2380"/>
                    <a:pt x="2978" y="2649"/>
                    <a:pt x="2700" y="2946"/>
                  </a:cubicBezTo>
                  <a:cubicBezTo>
                    <a:pt x="2652" y="3000"/>
                    <a:pt x="2585" y="3027"/>
                    <a:pt x="2516" y="3027"/>
                  </a:cubicBezTo>
                  <a:cubicBezTo>
                    <a:pt x="2478" y="3027"/>
                    <a:pt x="2439" y="3019"/>
                    <a:pt x="2403" y="3002"/>
                  </a:cubicBezTo>
                  <a:lnTo>
                    <a:pt x="1438" y="2501"/>
                  </a:lnTo>
                  <a:cubicBezTo>
                    <a:pt x="1401" y="2481"/>
                    <a:pt x="1361" y="2472"/>
                    <a:pt x="1322" y="2472"/>
                  </a:cubicBezTo>
                  <a:cubicBezTo>
                    <a:pt x="1234" y="2472"/>
                    <a:pt x="1149" y="2520"/>
                    <a:pt x="1104" y="2603"/>
                  </a:cubicBezTo>
                  <a:lnTo>
                    <a:pt x="325" y="4106"/>
                  </a:lnTo>
                  <a:cubicBezTo>
                    <a:pt x="260" y="4226"/>
                    <a:pt x="306" y="4375"/>
                    <a:pt x="427" y="4440"/>
                  </a:cubicBezTo>
                  <a:lnTo>
                    <a:pt x="1401" y="4941"/>
                  </a:lnTo>
                  <a:cubicBezTo>
                    <a:pt x="1494" y="4996"/>
                    <a:pt x="1549" y="5108"/>
                    <a:pt x="1531" y="5210"/>
                  </a:cubicBezTo>
                  <a:cubicBezTo>
                    <a:pt x="1438" y="5609"/>
                    <a:pt x="1401" y="6026"/>
                    <a:pt x="1419" y="6434"/>
                  </a:cubicBezTo>
                  <a:cubicBezTo>
                    <a:pt x="1429" y="6546"/>
                    <a:pt x="1355" y="6648"/>
                    <a:pt x="1243" y="6685"/>
                  </a:cubicBezTo>
                  <a:lnTo>
                    <a:pt x="204" y="7009"/>
                  </a:lnTo>
                  <a:cubicBezTo>
                    <a:pt x="74" y="7056"/>
                    <a:pt x="0" y="7195"/>
                    <a:pt x="47" y="7325"/>
                  </a:cubicBezTo>
                  <a:lnTo>
                    <a:pt x="557" y="8930"/>
                  </a:lnTo>
                  <a:cubicBezTo>
                    <a:pt x="587" y="9043"/>
                    <a:pt x="685" y="9107"/>
                    <a:pt x="790" y="9107"/>
                  </a:cubicBezTo>
                  <a:cubicBezTo>
                    <a:pt x="814" y="9107"/>
                    <a:pt x="839" y="9104"/>
                    <a:pt x="863" y="9097"/>
                  </a:cubicBezTo>
                  <a:lnTo>
                    <a:pt x="1902" y="8772"/>
                  </a:lnTo>
                  <a:cubicBezTo>
                    <a:pt x="1931" y="8762"/>
                    <a:pt x="1960" y="8758"/>
                    <a:pt x="1989" y="8758"/>
                  </a:cubicBezTo>
                  <a:cubicBezTo>
                    <a:pt x="2071" y="8758"/>
                    <a:pt x="2148" y="8796"/>
                    <a:pt x="2189" y="8865"/>
                  </a:cubicBezTo>
                  <a:cubicBezTo>
                    <a:pt x="2412" y="9217"/>
                    <a:pt x="2681" y="9533"/>
                    <a:pt x="2978" y="9811"/>
                  </a:cubicBezTo>
                  <a:cubicBezTo>
                    <a:pt x="3061" y="9885"/>
                    <a:pt x="3080" y="10006"/>
                    <a:pt x="3034" y="10108"/>
                  </a:cubicBezTo>
                  <a:lnTo>
                    <a:pt x="2523" y="11073"/>
                  </a:lnTo>
                  <a:cubicBezTo>
                    <a:pt x="2468" y="11193"/>
                    <a:pt x="2514" y="11351"/>
                    <a:pt x="2635" y="11407"/>
                  </a:cubicBezTo>
                  <a:lnTo>
                    <a:pt x="4128" y="12186"/>
                  </a:lnTo>
                  <a:cubicBezTo>
                    <a:pt x="4168" y="12206"/>
                    <a:pt x="4210" y="12215"/>
                    <a:pt x="4250" y="12215"/>
                  </a:cubicBezTo>
                  <a:cubicBezTo>
                    <a:pt x="4342" y="12215"/>
                    <a:pt x="4427" y="12167"/>
                    <a:pt x="4472" y="12084"/>
                  </a:cubicBezTo>
                  <a:lnTo>
                    <a:pt x="4972" y="11119"/>
                  </a:lnTo>
                  <a:cubicBezTo>
                    <a:pt x="5018" y="11035"/>
                    <a:pt x="5103" y="10982"/>
                    <a:pt x="5188" y="10982"/>
                  </a:cubicBezTo>
                  <a:cubicBezTo>
                    <a:pt x="5206" y="10982"/>
                    <a:pt x="5224" y="10984"/>
                    <a:pt x="5241" y="10989"/>
                  </a:cubicBezTo>
                  <a:cubicBezTo>
                    <a:pt x="5573" y="11059"/>
                    <a:pt x="5911" y="11096"/>
                    <a:pt x="6255" y="11096"/>
                  </a:cubicBezTo>
                  <a:cubicBezTo>
                    <a:pt x="6325" y="11096"/>
                    <a:pt x="6395" y="11094"/>
                    <a:pt x="6466" y="11091"/>
                  </a:cubicBezTo>
                  <a:cubicBezTo>
                    <a:pt x="6577" y="11091"/>
                    <a:pt x="6679" y="11156"/>
                    <a:pt x="6716" y="11267"/>
                  </a:cubicBezTo>
                  <a:lnTo>
                    <a:pt x="7041" y="12306"/>
                  </a:lnTo>
                  <a:cubicBezTo>
                    <a:pt x="7072" y="12414"/>
                    <a:pt x="7178" y="12483"/>
                    <a:pt x="7288" y="12483"/>
                  </a:cubicBezTo>
                  <a:cubicBezTo>
                    <a:pt x="7311" y="12483"/>
                    <a:pt x="7334" y="12480"/>
                    <a:pt x="7357" y="12473"/>
                  </a:cubicBezTo>
                  <a:lnTo>
                    <a:pt x="8961" y="11963"/>
                  </a:lnTo>
                  <a:cubicBezTo>
                    <a:pt x="9101" y="11917"/>
                    <a:pt x="9166" y="11778"/>
                    <a:pt x="9128" y="11648"/>
                  </a:cubicBezTo>
                  <a:lnTo>
                    <a:pt x="8804" y="10609"/>
                  </a:lnTo>
                  <a:cubicBezTo>
                    <a:pt x="8767" y="10497"/>
                    <a:pt x="8804" y="10386"/>
                    <a:pt x="8896" y="10321"/>
                  </a:cubicBezTo>
                  <a:cubicBezTo>
                    <a:pt x="9249" y="10099"/>
                    <a:pt x="9564" y="9830"/>
                    <a:pt x="9843" y="9533"/>
                  </a:cubicBezTo>
                  <a:cubicBezTo>
                    <a:pt x="9888" y="9481"/>
                    <a:pt x="9952" y="9455"/>
                    <a:pt x="10017" y="9455"/>
                  </a:cubicBezTo>
                  <a:cubicBezTo>
                    <a:pt x="10058" y="9455"/>
                    <a:pt x="10100" y="9465"/>
                    <a:pt x="10140" y="9486"/>
                  </a:cubicBezTo>
                  <a:lnTo>
                    <a:pt x="11104" y="9987"/>
                  </a:lnTo>
                  <a:cubicBezTo>
                    <a:pt x="11141" y="10007"/>
                    <a:pt x="11180" y="10016"/>
                    <a:pt x="11219" y="10016"/>
                  </a:cubicBezTo>
                  <a:cubicBezTo>
                    <a:pt x="11307" y="10016"/>
                    <a:pt x="11393" y="9966"/>
                    <a:pt x="11438" y="9876"/>
                  </a:cubicBezTo>
                  <a:lnTo>
                    <a:pt x="12218" y="8382"/>
                  </a:lnTo>
                  <a:cubicBezTo>
                    <a:pt x="12282" y="8262"/>
                    <a:pt x="12236" y="8104"/>
                    <a:pt x="12116" y="8039"/>
                  </a:cubicBezTo>
                  <a:lnTo>
                    <a:pt x="11141" y="7538"/>
                  </a:lnTo>
                  <a:cubicBezTo>
                    <a:pt x="11049" y="7492"/>
                    <a:pt x="10993" y="7381"/>
                    <a:pt x="11012" y="7269"/>
                  </a:cubicBezTo>
                  <a:cubicBezTo>
                    <a:pt x="11104" y="6870"/>
                    <a:pt x="11141" y="6462"/>
                    <a:pt x="11123" y="6045"/>
                  </a:cubicBezTo>
                  <a:cubicBezTo>
                    <a:pt x="11114" y="5933"/>
                    <a:pt x="11188" y="5831"/>
                    <a:pt x="11299" y="5804"/>
                  </a:cubicBezTo>
                  <a:lnTo>
                    <a:pt x="12338" y="5470"/>
                  </a:lnTo>
                  <a:cubicBezTo>
                    <a:pt x="12468" y="5432"/>
                    <a:pt x="12542" y="5293"/>
                    <a:pt x="12496" y="5154"/>
                  </a:cubicBezTo>
                  <a:lnTo>
                    <a:pt x="11995" y="3549"/>
                  </a:lnTo>
                  <a:cubicBezTo>
                    <a:pt x="11957" y="3442"/>
                    <a:pt x="11855" y="3373"/>
                    <a:pt x="11748" y="3373"/>
                  </a:cubicBezTo>
                  <a:cubicBezTo>
                    <a:pt x="11725" y="3373"/>
                    <a:pt x="11702" y="3376"/>
                    <a:pt x="11680" y="3382"/>
                  </a:cubicBezTo>
                  <a:lnTo>
                    <a:pt x="10641" y="3716"/>
                  </a:lnTo>
                  <a:cubicBezTo>
                    <a:pt x="10616" y="3722"/>
                    <a:pt x="10592" y="3725"/>
                    <a:pt x="10568" y="3725"/>
                  </a:cubicBezTo>
                  <a:cubicBezTo>
                    <a:pt x="10483" y="3725"/>
                    <a:pt x="10404" y="3687"/>
                    <a:pt x="10353" y="3614"/>
                  </a:cubicBezTo>
                  <a:cubicBezTo>
                    <a:pt x="10130" y="3262"/>
                    <a:pt x="9861" y="2946"/>
                    <a:pt x="9564" y="2677"/>
                  </a:cubicBezTo>
                  <a:cubicBezTo>
                    <a:pt x="9481" y="2594"/>
                    <a:pt x="9462" y="2473"/>
                    <a:pt x="9518" y="2380"/>
                  </a:cubicBezTo>
                  <a:lnTo>
                    <a:pt x="10019" y="1406"/>
                  </a:lnTo>
                  <a:cubicBezTo>
                    <a:pt x="10084" y="1286"/>
                    <a:pt x="10028" y="1137"/>
                    <a:pt x="9908" y="1072"/>
                  </a:cubicBezTo>
                  <a:lnTo>
                    <a:pt x="8414" y="293"/>
                  </a:lnTo>
                  <a:cubicBezTo>
                    <a:pt x="8374" y="273"/>
                    <a:pt x="8333" y="264"/>
                    <a:pt x="8292" y="264"/>
                  </a:cubicBezTo>
                  <a:cubicBezTo>
                    <a:pt x="8201" y="264"/>
                    <a:pt x="8116" y="312"/>
                    <a:pt x="8071" y="395"/>
                  </a:cubicBezTo>
                  <a:lnTo>
                    <a:pt x="7570" y="1369"/>
                  </a:lnTo>
                  <a:cubicBezTo>
                    <a:pt x="7530" y="1450"/>
                    <a:pt x="7440" y="1503"/>
                    <a:pt x="7344" y="1503"/>
                  </a:cubicBezTo>
                  <a:cubicBezTo>
                    <a:pt x="7330" y="1503"/>
                    <a:pt x="7315" y="1502"/>
                    <a:pt x="7301" y="1499"/>
                  </a:cubicBezTo>
                  <a:cubicBezTo>
                    <a:pt x="6950" y="1417"/>
                    <a:pt x="6591" y="1386"/>
                    <a:pt x="6226" y="1386"/>
                  </a:cubicBezTo>
                  <a:cubicBezTo>
                    <a:pt x="6176" y="1386"/>
                    <a:pt x="6126" y="1387"/>
                    <a:pt x="6076" y="1388"/>
                  </a:cubicBezTo>
                  <a:cubicBezTo>
                    <a:pt x="6070" y="1388"/>
                    <a:pt x="6064" y="1389"/>
                    <a:pt x="6058" y="1389"/>
                  </a:cubicBezTo>
                  <a:cubicBezTo>
                    <a:pt x="5954" y="1389"/>
                    <a:pt x="5861" y="1317"/>
                    <a:pt x="5835" y="1212"/>
                  </a:cubicBezTo>
                  <a:lnTo>
                    <a:pt x="5501" y="173"/>
                  </a:lnTo>
                  <a:cubicBezTo>
                    <a:pt x="5472" y="69"/>
                    <a:pt x="5377" y="1"/>
                    <a:pt x="52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3"/>
            <p:cNvSpPr/>
            <p:nvPr/>
          </p:nvSpPr>
          <p:spPr>
            <a:xfrm>
              <a:off x="1942925" y="2533050"/>
              <a:ext cx="313600" cy="311950"/>
            </a:xfrm>
            <a:custGeom>
              <a:avLst/>
              <a:gdLst/>
              <a:ahLst/>
              <a:cxnLst/>
              <a:rect l="l" t="t" r="r" b="b"/>
              <a:pathLst>
                <a:path w="12544" h="12478" extrusionOk="0">
                  <a:moveTo>
                    <a:pt x="6287" y="3341"/>
                  </a:moveTo>
                  <a:cubicBezTo>
                    <a:pt x="7702" y="3341"/>
                    <a:pt x="8968" y="4392"/>
                    <a:pt x="9148" y="5877"/>
                  </a:cubicBezTo>
                  <a:cubicBezTo>
                    <a:pt x="9315" y="7268"/>
                    <a:pt x="8433" y="8604"/>
                    <a:pt x="7088" y="8994"/>
                  </a:cubicBezTo>
                  <a:cubicBezTo>
                    <a:pt x="6818" y="9071"/>
                    <a:pt x="6548" y="9108"/>
                    <a:pt x="6283" y="9108"/>
                  </a:cubicBezTo>
                  <a:cubicBezTo>
                    <a:pt x="4864" y="9108"/>
                    <a:pt x="3604" y="8056"/>
                    <a:pt x="3424" y="6563"/>
                  </a:cubicBezTo>
                  <a:cubicBezTo>
                    <a:pt x="3248" y="5172"/>
                    <a:pt x="4138" y="3836"/>
                    <a:pt x="5484" y="3456"/>
                  </a:cubicBezTo>
                  <a:cubicBezTo>
                    <a:pt x="5752" y="3378"/>
                    <a:pt x="6022" y="3341"/>
                    <a:pt x="6287" y="3341"/>
                  </a:cubicBezTo>
                  <a:close/>
                  <a:moveTo>
                    <a:pt x="5271" y="0"/>
                  </a:moveTo>
                  <a:cubicBezTo>
                    <a:pt x="5243" y="0"/>
                    <a:pt x="5215" y="4"/>
                    <a:pt x="5187" y="14"/>
                  </a:cubicBezTo>
                  <a:lnTo>
                    <a:pt x="3582" y="524"/>
                  </a:lnTo>
                  <a:cubicBezTo>
                    <a:pt x="3452" y="561"/>
                    <a:pt x="3378" y="700"/>
                    <a:pt x="3415" y="840"/>
                  </a:cubicBezTo>
                  <a:lnTo>
                    <a:pt x="3749" y="1879"/>
                  </a:lnTo>
                  <a:cubicBezTo>
                    <a:pt x="3777" y="1981"/>
                    <a:pt x="3739" y="2101"/>
                    <a:pt x="3647" y="2157"/>
                  </a:cubicBezTo>
                  <a:cubicBezTo>
                    <a:pt x="3294" y="2379"/>
                    <a:pt x="2979" y="2648"/>
                    <a:pt x="2700" y="2945"/>
                  </a:cubicBezTo>
                  <a:cubicBezTo>
                    <a:pt x="2653" y="2999"/>
                    <a:pt x="2586" y="3026"/>
                    <a:pt x="2517" y="3026"/>
                  </a:cubicBezTo>
                  <a:cubicBezTo>
                    <a:pt x="2479" y="3026"/>
                    <a:pt x="2440" y="3018"/>
                    <a:pt x="2404" y="3001"/>
                  </a:cubicBezTo>
                  <a:lnTo>
                    <a:pt x="1439" y="2500"/>
                  </a:lnTo>
                  <a:cubicBezTo>
                    <a:pt x="1402" y="2480"/>
                    <a:pt x="1362" y="2471"/>
                    <a:pt x="1323" y="2471"/>
                  </a:cubicBezTo>
                  <a:cubicBezTo>
                    <a:pt x="1235" y="2471"/>
                    <a:pt x="1150" y="2519"/>
                    <a:pt x="1105" y="2602"/>
                  </a:cubicBezTo>
                  <a:lnTo>
                    <a:pt x="326" y="4096"/>
                  </a:lnTo>
                  <a:cubicBezTo>
                    <a:pt x="261" y="4225"/>
                    <a:pt x="307" y="4374"/>
                    <a:pt x="428" y="4439"/>
                  </a:cubicBezTo>
                  <a:lnTo>
                    <a:pt x="1402" y="4940"/>
                  </a:lnTo>
                  <a:cubicBezTo>
                    <a:pt x="1495" y="4995"/>
                    <a:pt x="1550" y="5107"/>
                    <a:pt x="1532" y="5209"/>
                  </a:cubicBezTo>
                  <a:cubicBezTo>
                    <a:pt x="1439" y="5608"/>
                    <a:pt x="1402" y="6016"/>
                    <a:pt x="1420" y="6433"/>
                  </a:cubicBezTo>
                  <a:cubicBezTo>
                    <a:pt x="1430" y="6545"/>
                    <a:pt x="1355" y="6647"/>
                    <a:pt x="1244" y="6684"/>
                  </a:cubicBezTo>
                  <a:lnTo>
                    <a:pt x="205" y="7008"/>
                  </a:lnTo>
                  <a:cubicBezTo>
                    <a:pt x="75" y="7046"/>
                    <a:pt x="1" y="7194"/>
                    <a:pt x="47" y="7324"/>
                  </a:cubicBezTo>
                  <a:lnTo>
                    <a:pt x="558" y="8929"/>
                  </a:lnTo>
                  <a:cubicBezTo>
                    <a:pt x="588" y="9042"/>
                    <a:pt x="685" y="9106"/>
                    <a:pt x="791" y="9106"/>
                  </a:cubicBezTo>
                  <a:cubicBezTo>
                    <a:pt x="815" y="9106"/>
                    <a:pt x="839" y="9103"/>
                    <a:pt x="864" y="9096"/>
                  </a:cubicBezTo>
                  <a:lnTo>
                    <a:pt x="1903" y="8771"/>
                  </a:lnTo>
                  <a:cubicBezTo>
                    <a:pt x="1931" y="8761"/>
                    <a:pt x="1961" y="8757"/>
                    <a:pt x="1990" y="8757"/>
                  </a:cubicBezTo>
                  <a:cubicBezTo>
                    <a:pt x="2072" y="8757"/>
                    <a:pt x="2149" y="8795"/>
                    <a:pt x="2190" y="8864"/>
                  </a:cubicBezTo>
                  <a:cubicBezTo>
                    <a:pt x="2413" y="9216"/>
                    <a:pt x="2682" y="9532"/>
                    <a:pt x="2979" y="9810"/>
                  </a:cubicBezTo>
                  <a:cubicBezTo>
                    <a:pt x="3062" y="9884"/>
                    <a:pt x="3081" y="10005"/>
                    <a:pt x="3034" y="10107"/>
                  </a:cubicBezTo>
                  <a:lnTo>
                    <a:pt x="2524" y="11072"/>
                  </a:lnTo>
                  <a:cubicBezTo>
                    <a:pt x="2469" y="11192"/>
                    <a:pt x="2515" y="11341"/>
                    <a:pt x="2636" y="11406"/>
                  </a:cubicBezTo>
                  <a:lnTo>
                    <a:pt x="4129" y="12185"/>
                  </a:lnTo>
                  <a:cubicBezTo>
                    <a:pt x="4169" y="12205"/>
                    <a:pt x="4211" y="12214"/>
                    <a:pt x="4251" y="12214"/>
                  </a:cubicBezTo>
                  <a:cubicBezTo>
                    <a:pt x="4342" y="12214"/>
                    <a:pt x="4427" y="12166"/>
                    <a:pt x="4472" y="12083"/>
                  </a:cubicBezTo>
                  <a:lnTo>
                    <a:pt x="4973" y="11109"/>
                  </a:lnTo>
                  <a:cubicBezTo>
                    <a:pt x="5022" y="11028"/>
                    <a:pt x="5112" y="10975"/>
                    <a:pt x="5202" y="10975"/>
                  </a:cubicBezTo>
                  <a:cubicBezTo>
                    <a:pt x="5216" y="10975"/>
                    <a:pt x="5229" y="10976"/>
                    <a:pt x="5242" y="10979"/>
                  </a:cubicBezTo>
                  <a:cubicBezTo>
                    <a:pt x="5575" y="11056"/>
                    <a:pt x="5914" y="11095"/>
                    <a:pt x="6259" y="11095"/>
                  </a:cubicBezTo>
                  <a:cubicBezTo>
                    <a:pt x="6328" y="11095"/>
                    <a:pt x="6397" y="11093"/>
                    <a:pt x="6467" y="11090"/>
                  </a:cubicBezTo>
                  <a:cubicBezTo>
                    <a:pt x="6473" y="11090"/>
                    <a:pt x="6479" y="11089"/>
                    <a:pt x="6486" y="11089"/>
                  </a:cubicBezTo>
                  <a:cubicBezTo>
                    <a:pt x="6589" y="11089"/>
                    <a:pt x="6682" y="11161"/>
                    <a:pt x="6717" y="11266"/>
                  </a:cubicBezTo>
                  <a:lnTo>
                    <a:pt x="7042" y="12305"/>
                  </a:lnTo>
                  <a:cubicBezTo>
                    <a:pt x="7072" y="12409"/>
                    <a:pt x="7172" y="12477"/>
                    <a:pt x="7277" y="12477"/>
                  </a:cubicBezTo>
                  <a:cubicBezTo>
                    <a:pt x="7304" y="12477"/>
                    <a:pt x="7331" y="12473"/>
                    <a:pt x="7357" y="12463"/>
                  </a:cubicBezTo>
                  <a:lnTo>
                    <a:pt x="8962" y="11962"/>
                  </a:lnTo>
                  <a:cubicBezTo>
                    <a:pt x="9101" y="11916"/>
                    <a:pt x="9166" y="11777"/>
                    <a:pt x="9129" y="11647"/>
                  </a:cubicBezTo>
                  <a:lnTo>
                    <a:pt x="8805" y="10608"/>
                  </a:lnTo>
                  <a:cubicBezTo>
                    <a:pt x="8767" y="10497"/>
                    <a:pt x="8805" y="10385"/>
                    <a:pt x="8897" y="10320"/>
                  </a:cubicBezTo>
                  <a:cubicBezTo>
                    <a:pt x="9250" y="10098"/>
                    <a:pt x="9565" y="9829"/>
                    <a:pt x="9844" y="9532"/>
                  </a:cubicBezTo>
                  <a:cubicBezTo>
                    <a:pt x="9889" y="9480"/>
                    <a:pt x="9953" y="9454"/>
                    <a:pt x="10018" y="9454"/>
                  </a:cubicBezTo>
                  <a:cubicBezTo>
                    <a:pt x="10059" y="9454"/>
                    <a:pt x="10101" y="9464"/>
                    <a:pt x="10140" y="9485"/>
                  </a:cubicBezTo>
                  <a:lnTo>
                    <a:pt x="11105" y="9986"/>
                  </a:lnTo>
                  <a:cubicBezTo>
                    <a:pt x="11142" y="10006"/>
                    <a:pt x="11181" y="10015"/>
                    <a:pt x="11219" y="10015"/>
                  </a:cubicBezTo>
                  <a:cubicBezTo>
                    <a:pt x="11308" y="10015"/>
                    <a:pt x="11394" y="9965"/>
                    <a:pt x="11439" y="9875"/>
                  </a:cubicBezTo>
                  <a:lnTo>
                    <a:pt x="12218" y="8381"/>
                  </a:lnTo>
                  <a:cubicBezTo>
                    <a:pt x="12283" y="8252"/>
                    <a:pt x="12237" y="8103"/>
                    <a:pt x="12116" y="8038"/>
                  </a:cubicBezTo>
                  <a:lnTo>
                    <a:pt x="11142" y="7537"/>
                  </a:lnTo>
                  <a:cubicBezTo>
                    <a:pt x="11050" y="7491"/>
                    <a:pt x="10994" y="7380"/>
                    <a:pt x="11012" y="7268"/>
                  </a:cubicBezTo>
                  <a:cubicBezTo>
                    <a:pt x="11105" y="6869"/>
                    <a:pt x="11142" y="6461"/>
                    <a:pt x="11124" y="6044"/>
                  </a:cubicBezTo>
                  <a:cubicBezTo>
                    <a:pt x="11114" y="5932"/>
                    <a:pt x="11189" y="5830"/>
                    <a:pt x="11300" y="5803"/>
                  </a:cubicBezTo>
                  <a:lnTo>
                    <a:pt x="12339" y="5469"/>
                  </a:lnTo>
                  <a:cubicBezTo>
                    <a:pt x="12469" y="5431"/>
                    <a:pt x="12543" y="5292"/>
                    <a:pt x="12497" y="5153"/>
                  </a:cubicBezTo>
                  <a:lnTo>
                    <a:pt x="11996" y="3548"/>
                  </a:lnTo>
                  <a:cubicBezTo>
                    <a:pt x="11957" y="3441"/>
                    <a:pt x="11856" y="3372"/>
                    <a:pt x="11749" y="3372"/>
                  </a:cubicBezTo>
                  <a:cubicBezTo>
                    <a:pt x="11726" y="3372"/>
                    <a:pt x="11703" y="3375"/>
                    <a:pt x="11680" y="3381"/>
                  </a:cubicBezTo>
                  <a:lnTo>
                    <a:pt x="10641" y="3715"/>
                  </a:lnTo>
                  <a:cubicBezTo>
                    <a:pt x="10617" y="3721"/>
                    <a:pt x="10593" y="3724"/>
                    <a:pt x="10569" y="3724"/>
                  </a:cubicBezTo>
                  <a:cubicBezTo>
                    <a:pt x="10484" y="3724"/>
                    <a:pt x="10405" y="3686"/>
                    <a:pt x="10354" y="3613"/>
                  </a:cubicBezTo>
                  <a:cubicBezTo>
                    <a:pt x="10131" y="3261"/>
                    <a:pt x="9862" y="2945"/>
                    <a:pt x="9565" y="2676"/>
                  </a:cubicBezTo>
                  <a:cubicBezTo>
                    <a:pt x="9482" y="2593"/>
                    <a:pt x="9463" y="2472"/>
                    <a:pt x="9519" y="2379"/>
                  </a:cubicBezTo>
                  <a:lnTo>
                    <a:pt x="10020" y="1405"/>
                  </a:lnTo>
                  <a:cubicBezTo>
                    <a:pt x="10085" y="1285"/>
                    <a:pt x="10029" y="1136"/>
                    <a:pt x="9908" y="1071"/>
                  </a:cubicBezTo>
                  <a:lnTo>
                    <a:pt x="8415" y="292"/>
                  </a:lnTo>
                  <a:cubicBezTo>
                    <a:pt x="8376" y="273"/>
                    <a:pt x="8334" y="263"/>
                    <a:pt x="8295" y="263"/>
                  </a:cubicBezTo>
                  <a:cubicBezTo>
                    <a:pt x="8203" y="263"/>
                    <a:pt x="8117" y="313"/>
                    <a:pt x="8072" y="404"/>
                  </a:cubicBezTo>
                  <a:lnTo>
                    <a:pt x="7571" y="1368"/>
                  </a:lnTo>
                  <a:cubicBezTo>
                    <a:pt x="7530" y="1449"/>
                    <a:pt x="7441" y="1502"/>
                    <a:pt x="7345" y="1502"/>
                  </a:cubicBezTo>
                  <a:cubicBezTo>
                    <a:pt x="7330" y="1502"/>
                    <a:pt x="7316" y="1501"/>
                    <a:pt x="7302" y="1498"/>
                  </a:cubicBezTo>
                  <a:cubicBezTo>
                    <a:pt x="6951" y="1416"/>
                    <a:pt x="6592" y="1385"/>
                    <a:pt x="6227" y="1385"/>
                  </a:cubicBezTo>
                  <a:cubicBezTo>
                    <a:pt x="6177" y="1385"/>
                    <a:pt x="6127" y="1386"/>
                    <a:pt x="6077" y="1387"/>
                  </a:cubicBezTo>
                  <a:cubicBezTo>
                    <a:pt x="6071" y="1387"/>
                    <a:pt x="6065" y="1388"/>
                    <a:pt x="6058" y="1388"/>
                  </a:cubicBezTo>
                  <a:cubicBezTo>
                    <a:pt x="5955" y="1388"/>
                    <a:pt x="5862" y="1316"/>
                    <a:pt x="5836" y="1211"/>
                  </a:cubicBezTo>
                  <a:lnTo>
                    <a:pt x="5502" y="172"/>
                  </a:lnTo>
                  <a:cubicBezTo>
                    <a:pt x="5473" y="68"/>
                    <a:pt x="5378" y="0"/>
                    <a:pt x="52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3"/>
            <p:cNvSpPr/>
            <p:nvPr/>
          </p:nvSpPr>
          <p:spPr>
            <a:xfrm>
              <a:off x="1941325" y="2531675"/>
              <a:ext cx="316800" cy="314825"/>
            </a:xfrm>
            <a:custGeom>
              <a:avLst/>
              <a:gdLst/>
              <a:ahLst/>
              <a:cxnLst/>
              <a:rect l="l" t="t" r="r" b="b"/>
              <a:pathLst>
                <a:path w="12672" h="12593" extrusionOk="0">
                  <a:moveTo>
                    <a:pt x="6345" y="3455"/>
                  </a:moveTo>
                  <a:cubicBezTo>
                    <a:pt x="6902" y="3455"/>
                    <a:pt x="7440" y="3613"/>
                    <a:pt x="7904" y="3928"/>
                  </a:cubicBezTo>
                  <a:cubicBezTo>
                    <a:pt x="8600" y="4383"/>
                    <a:pt x="9054" y="5115"/>
                    <a:pt x="9156" y="5941"/>
                  </a:cubicBezTo>
                  <a:cubicBezTo>
                    <a:pt x="9323" y="7305"/>
                    <a:pt x="8451" y="8613"/>
                    <a:pt x="7134" y="8993"/>
                  </a:cubicBezTo>
                  <a:cubicBezTo>
                    <a:pt x="6875" y="9068"/>
                    <a:pt x="6610" y="9105"/>
                    <a:pt x="6347" y="9105"/>
                  </a:cubicBezTo>
                  <a:cubicBezTo>
                    <a:pt x="5799" y="9105"/>
                    <a:pt x="5257" y="8945"/>
                    <a:pt x="4787" y="8631"/>
                  </a:cubicBezTo>
                  <a:cubicBezTo>
                    <a:pt x="4100" y="8177"/>
                    <a:pt x="3646" y="7444"/>
                    <a:pt x="3544" y="6618"/>
                  </a:cubicBezTo>
                  <a:cubicBezTo>
                    <a:pt x="3377" y="5255"/>
                    <a:pt x="4249" y="3937"/>
                    <a:pt x="5566" y="3566"/>
                  </a:cubicBezTo>
                  <a:cubicBezTo>
                    <a:pt x="5826" y="3492"/>
                    <a:pt x="6086" y="3455"/>
                    <a:pt x="6345" y="3455"/>
                  </a:cubicBezTo>
                  <a:close/>
                  <a:moveTo>
                    <a:pt x="6349" y="3339"/>
                  </a:moveTo>
                  <a:cubicBezTo>
                    <a:pt x="6075" y="3339"/>
                    <a:pt x="5799" y="3377"/>
                    <a:pt x="5529" y="3455"/>
                  </a:cubicBezTo>
                  <a:cubicBezTo>
                    <a:pt x="4156" y="3844"/>
                    <a:pt x="3256" y="5208"/>
                    <a:pt x="3423" y="6627"/>
                  </a:cubicBezTo>
                  <a:cubicBezTo>
                    <a:pt x="3534" y="7490"/>
                    <a:pt x="4008" y="8251"/>
                    <a:pt x="4722" y="8733"/>
                  </a:cubicBezTo>
                  <a:cubicBezTo>
                    <a:pt x="5214" y="9049"/>
                    <a:pt x="5770" y="9216"/>
                    <a:pt x="6345" y="9216"/>
                  </a:cubicBezTo>
                  <a:cubicBezTo>
                    <a:pt x="6624" y="9216"/>
                    <a:pt x="6893" y="9179"/>
                    <a:pt x="7162" y="9104"/>
                  </a:cubicBezTo>
                  <a:cubicBezTo>
                    <a:pt x="8535" y="8715"/>
                    <a:pt x="9444" y="7342"/>
                    <a:pt x="9267" y="5932"/>
                  </a:cubicBezTo>
                  <a:cubicBezTo>
                    <a:pt x="9165" y="5069"/>
                    <a:pt x="8692" y="4299"/>
                    <a:pt x="7969" y="3826"/>
                  </a:cubicBezTo>
                  <a:cubicBezTo>
                    <a:pt x="7485" y="3506"/>
                    <a:pt x="6922" y="3339"/>
                    <a:pt x="6349" y="3339"/>
                  </a:cubicBezTo>
                  <a:close/>
                  <a:moveTo>
                    <a:pt x="5334" y="113"/>
                  </a:moveTo>
                  <a:cubicBezTo>
                    <a:pt x="5415" y="113"/>
                    <a:pt x="5488" y="165"/>
                    <a:pt x="5510" y="245"/>
                  </a:cubicBezTo>
                  <a:lnTo>
                    <a:pt x="5844" y="1284"/>
                  </a:lnTo>
                  <a:cubicBezTo>
                    <a:pt x="5881" y="1423"/>
                    <a:pt x="6011" y="1507"/>
                    <a:pt x="6141" y="1507"/>
                  </a:cubicBezTo>
                  <a:cubicBezTo>
                    <a:pt x="6210" y="1504"/>
                    <a:pt x="6279" y="1502"/>
                    <a:pt x="6348" y="1502"/>
                  </a:cubicBezTo>
                  <a:cubicBezTo>
                    <a:pt x="6687" y="1502"/>
                    <a:pt x="7025" y="1539"/>
                    <a:pt x="7356" y="1609"/>
                  </a:cubicBezTo>
                  <a:cubicBezTo>
                    <a:pt x="7377" y="1613"/>
                    <a:pt x="7397" y="1615"/>
                    <a:pt x="7417" y="1615"/>
                  </a:cubicBezTo>
                  <a:cubicBezTo>
                    <a:pt x="7528" y="1615"/>
                    <a:pt x="7636" y="1553"/>
                    <a:pt x="7690" y="1451"/>
                  </a:cubicBezTo>
                  <a:lnTo>
                    <a:pt x="8191" y="477"/>
                  </a:lnTo>
                  <a:cubicBezTo>
                    <a:pt x="8223" y="414"/>
                    <a:pt x="8289" y="377"/>
                    <a:pt x="8357" y="377"/>
                  </a:cubicBezTo>
                  <a:cubicBezTo>
                    <a:pt x="8389" y="377"/>
                    <a:pt x="8421" y="385"/>
                    <a:pt x="8451" y="403"/>
                  </a:cubicBezTo>
                  <a:lnTo>
                    <a:pt x="9945" y="1173"/>
                  </a:lnTo>
                  <a:cubicBezTo>
                    <a:pt x="10047" y="1228"/>
                    <a:pt x="10084" y="1340"/>
                    <a:pt x="10028" y="1433"/>
                  </a:cubicBezTo>
                  <a:lnTo>
                    <a:pt x="9527" y="2407"/>
                  </a:lnTo>
                  <a:cubicBezTo>
                    <a:pt x="9462" y="2527"/>
                    <a:pt x="9490" y="2676"/>
                    <a:pt x="9592" y="2768"/>
                  </a:cubicBezTo>
                  <a:cubicBezTo>
                    <a:pt x="9889" y="3047"/>
                    <a:pt x="10149" y="3353"/>
                    <a:pt x="10371" y="3696"/>
                  </a:cubicBezTo>
                  <a:cubicBezTo>
                    <a:pt x="10429" y="3790"/>
                    <a:pt x="10525" y="3838"/>
                    <a:pt x="10626" y="3838"/>
                  </a:cubicBezTo>
                  <a:cubicBezTo>
                    <a:pt x="10656" y="3838"/>
                    <a:pt x="10685" y="3834"/>
                    <a:pt x="10715" y="3826"/>
                  </a:cubicBezTo>
                  <a:lnTo>
                    <a:pt x="11763" y="3492"/>
                  </a:lnTo>
                  <a:cubicBezTo>
                    <a:pt x="11780" y="3489"/>
                    <a:pt x="11797" y="3486"/>
                    <a:pt x="11814" y="3486"/>
                  </a:cubicBezTo>
                  <a:cubicBezTo>
                    <a:pt x="11843" y="3486"/>
                    <a:pt x="11873" y="3493"/>
                    <a:pt x="11902" y="3511"/>
                  </a:cubicBezTo>
                  <a:cubicBezTo>
                    <a:pt x="11948" y="3529"/>
                    <a:pt x="11986" y="3575"/>
                    <a:pt x="12004" y="3622"/>
                  </a:cubicBezTo>
                  <a:lnTo>
                    <a:pt x="12505" y="5227"/>
                  </a:lnTo>
                  <a:cubicBezTo>
                    <a:pt x="12542" y="5329"/>
                    <a:pt x="12486" y="5440"/>
                    <a:pt x="12384" y="5468"/>
                  </a:cubicBezTo>
                  <a:lnTo>
                    <a:pt x="11345" y="5793"/>
                  </a:lnTo>
                  <a:cubicBezTo>
                    <a:pt x="11206" y="5839"/>
                    <a:pt x="11123" y="5960"/>
                    <a:pt x="11123" y="6099"/>
                  </a:cubicBezTo>
                  <a:cubicBezTo>
                    <a:pt x="11141" y="6507"/>
                    <a:pt x="11104" y="6915"/>
                    <a:pt x="11021" y="7305"/>
                  </a:cubicBezTo>
                  <a:cubicBezTo>
                    <a:pt x="10993" y="7444"/>
                    <a:pt x="11058" y="7583"/>
                    <a:pt x="11178" y="7648"/>
                  </a:cubicBezTo>
                  <a:lnTo>
                    <a:pt x="12153" y="8149"/>
                  </a:lnTo>
                  <a:cubicBezTo>
                    <a:pt x="12245" y="8195"/>
                    <a:pt x="12282" y="8316"/>
                    <a:pt x="12236" y="8409"/>
                  </a:cubicBezTo>
                  <a:lnTo>
                    <a:pt x="11457" y="9902"/>
                  </a:lnTo>
                  <a:cubicBezTo>
                    <a:pt x="11429" y="9949"/>
                    <a:pt x="11392" y="9986"/>
                    <a:pt x="11345" y="10004"/>
                  </a:cubicBezTo>
                  <a:cubicBezTo>
                    <a:pt x="11325" y="10008"/>
                    <a:pt x="11306" y="10010"/>
                    <a:pt x="11288" y="10010"/>
                  </a:cubicBezTo>
                  <a:cubicBezTo>
                    <a:pt x="11256" y="10010"/>
                    <a:pt x="11226" y="10003"/>
                    <a:pt x="11197" y="9986"/>
                  </a:cubicBezTo>
                  <a:lnTo>
                    <a:pt x="10232" y="9485"/>
                  </a:lnTo>
                  <a:cubicBezTo>
                    <a:pt x="10185" y="9461"/>
                    <a:pt x="10135" y="9450"/>
                    <a:pt x="10087" y="9450"/>
                  </a:cubicBezTo>
                  <a:cubicBezTo>
                    <a:pt x="10002" y="9450"/>
                    <a:pt x="9920" y="9485"/>
                    <a:pt x="9861" y="9550"/>
                  </a:cubicBezTo>
                  <a:cubicBezTo>
                    <a:pt x="9583" y="9846"/>
                    <a:pt x="9277" y="10106"/>
                    <a:pt x="8933" y="10329"/>
                  </a:cubicBezTo>
                  <a:cubicBezTo>
                    <a:pt x="8822" y="10403"/>
                    <a:pt x="8767" y="10542"/>
                    <a:pt x="8813" y="10681"/>
                  </a:cubicBezTo>
                  <a:lnTo>
                    <a:pt x="9138" y="11720"/>
                  </a:lnTo>
                  <a:cubicBezTo>
                    <a:pt x="9165" y="11813"/>
                    <a:pt x="9110" y="11924"/>
                    <a:pt x="9008" y="11952"/>
                  </a:cubicBezTo>
                  <a:lnTo>
                    <a:pt x="7403" y="12462"/>
                  </a:lnTo>
                  <a:cubicBezTo>
                    <a:pt x="7381" y="12470"/>
                    <a:pt x="7359" y="12474"/>
                    <a:pt x="7338" y="12474"/>
                  </a:cubicBezTo>
                  <a:cubicBezTo>
                    <a:pt x="7258" y="12474"/>
                    <a:pt x="7184" y="12422"/>
                    <a:pt x="7162" y="12342"/>
                  </a:cubicBezTo>
                  <a:lnTo>
                    <a:pt x="6837" y="11303"/>
                  </a:lnTo>
                  <a:cubicBezTo>
                    <a:pt x="6791" y="11173"/>
                    <a:pt x="6670" y="11090"/>
                    <a:pt x="6540" y="11090"/>
                  </a:cubicBezTo>
                  <a:lnTo>
                    <a:pt x="6531" y="11090"/>
                  </a:lnTo>
                  <a:cubicBezTo>
                    <a:pt x="6463" y="11093"/>
                    <a:pt x="6395" y="11094"/>
                    <a:pt x="6327" y="11094"/>
                  </a:cubicBezTo>
                  <a:cubicBezTo>
                    <a:pt x="5987" y="11094"/>
                    <a:pt x="5650" y="11056"/>
                    <a:pt x="5325" y="10978"/>
                  </a:cubicBezTo>
                  <a:cubicBezTo>
                    <a:pt x="5304" y="10974"/>
                    <a:pt x="5282" y="10972"/>
                    <a:pt x="5261" y="10972"/>
                  </a:cubicBezTo>
                  <a:cubicBezTo>
                    <a:pt x="5145" y="10972"/>
                    <a:pt x="5038" y="11035"/>
                    <a:pt x="4991" y="11145"/>
                  </a:cubicBezTo>
                  <a:lnTo>
                    <a:pt x="4481" y="12110"/>
                  </a:lnTo>
                  <a:cubicBezTo>
                    <a:pt x="4462" y="12156"/>
                    <a:pt x="4425" y="12193"/>
                    <a:pt x="4369" y="12203"/>
                  </a:cubicBezTo>
                  <a:cubicBezTo>
                    <a:pt x="4352" y="12210"/>
                    <a:pt x="4333" y="12213"/>
                    <a:pt x="4314" y="12213"/>
                  </a:cubicBezTo>
                  <a:cubicBezTo>
                    <a:pt x="4283" y="12213"/>
                    <a:pt x="4253" y="12205"/>
                    <a:pt x="4230" y="12193"/>
                  </a:cubicBezTo>
                  <a:lnTo>
                    <a:pt x="2727" y="11414"/>
                  </a:lnTo>
                  <a:cubicBezTo>
                    <a:pt x="2681" y="11386"/>
                    <a:pt x="2644" y="11349"/>
                    <a:pt x="2635" y="11303"/>
                  </a:cubicBezTo>
                  <a:cubicBezTo>
                    <a:pt x="2616" y="11247"/>
                    <a:pt x="2625" y="11201"/>
                    <a:pt x="2644" y="11154"/>
                  </a:cubicBezTo>
                  <a:lnTo>
                    <a:pt x="3145" y="10190"/>
                  </a:lnTo>
                  <a:cubicBezTo>
                    <a:pt x="3210" y="10060"/>
                    <a:pt x="3191" y="9911"/>
                    <a:pt x="3089" y="9819"/>
                  </a:cubicBezTo>
                  <a:cubicBezTo>
                    <a:pt x="2783" y="9550"/>
                    <a:pt x="2523" y="9234"/>
                    <a:pt x="2310" y="8891"/>
                  </a:cubicBezTo>
                  <a:cubicBezTo>
                    <a:pt x="2254" y="8806"/>
                    <a:pt x="2154" y="8754"/>
                    <a:pt x="2053" y="8754"/>
                  </a:cubicBezTo>
                  <a:cubicBezTo>
                    <a:pt x="2021" y="8754"/>
                    <a:pt x="1989" y="8759"/>
                    <a:pt x="1957" y="8770"/>
                  </a:cubicBezTo>
                  <a:lnTo>
                    <a:pt x="918" y="9095"/>
                  </a:lnTo>
                  <a:cubicBezTo>
                    <a:pt x="898" y="9102"/>
                    <a:pt x="878" y="9106"/>
                    <a:pt x="858" y="9106"/>
                  </a:cubicBezTo>
                  <a:cubicBezTo>
                    <a:pt x="776" y="9106"/>
                    <a:pt x="700" y="9049"/>
                    <a:pt x="677" y="8974"/>
                  </a:cubicBezTo>
                  <a:lnTo>
                    <a:pt x="167" y="7360"/>
                  </a:lnTo>
                  <a:cubicBezTo>
                    <a:pt x="130" y="7258"/>
                    <a:pt x="195" y="7156"/>
                    <a:pt x="288" y="7119"/>
                  </a:cubicBezTo>
                  <a:lnTo>
                    <a:pt x="1327" y="6794"/>
                  </a:lnTo>
                  <a:cubicBezTo>
                    <a:pt x="1466" y="6748"/>
                    <a:pt x="1549" y="6627"/>
                    <a:pt x="1549" y="6488"/>
                  </a:cubicBezTo>
                  <a:cubicBezTo>
                    <a:pt x="1531" y="6080"/>
                    <a:pt x="1568" y="5672"/>
                    <a:pt x="1651" y="5282"/>
                  </a:cubicBezTo>
                  <a:cubicBezTo>
                    <a:pt x="1679" y="5143"/>
                    <a:pt x="1614" y="5004"/>
                    <a:pt x="1494" y="4948"/>
                  </a:cubicBezTo>
                  <a:lnTo>
                    <a:pt x="520" y="4438"/>
                  </a:lnTo>
                  <a:cubicBezTo>
                    <a:pt x="473" y="4420"/>
                    <a:pt x="445" y="4383"/>
                    <a:pt x="427" y="4327"/>
                  </a:cubicBezTo>
                  <a:cubicBezTo>
                    <a:pt x="417" y="4280"/>
                    <a:pt x="417" y="4225"/>
                    <a:pt x="445" y="4178"/>
                  </a:cubicBezTo>
                  <a:lnTo>
                    <a:pt x="1215" y="2685"/>
                  </a:lnTo>
                  <a:cubicBezTo>
                    <a:pt x="1243" y="2639"/>
                    <a:pt x="1280" y="2601"/>
                    <a:pt x="1336" y="2592"/>
                  </a:cubicBezTo>
                  <a:cubicBezTo>
                    <a:pt x="1354" y="2585"/>
                    <a:pt x="1371" y="2582"/>
                    <a:pt x="1389" y="2582"/>
                  </a:cubicBezTo>
                  <a:cubicBezTo>
                    <a:pt x="1418" y="2582"/>
                    <a:pt x="1446" y="2590"/>
                    <a:pt x="1475" y="2601"/>
                  </a:cubicBezTo>
                  <a:lnTo>
                    <a:pt x="2449" y="3102"/>
                  </a:lnTo>
                  <a:cubicBezTo>
                    <a:pt x="2494" y="3126"/>
                    <a:pt x="2542" y="3138"/>
                    <a:pt x="2590" y="3138"/>
                  </a:cubicBezTo>
                  <a:cubicBezTo>
                    <a:pt x="2672" y="3138"/>
                    <a:pt x="2752" y="3105"/>
                    <a:pt x="2811" y="3047"/>
                  </a:cubicBezTo>
                  <a:cubicBezTo>
                    <a:pt x="3089" y="2741"/>
                    <a:pt x="3395" y="2481"/>
                    <a:pt x="3739" y="2258"/>
                  </a:cubicBezTo>
                  <a:cubicBezTo>
                    <a:pt x="3859" y="2184"/>
                    <a:pt x="3906" y="2045"/>
                    <a:pt x="3868" y="1915"/>
                  </a:cubicBezTo>
                  <a:lnTo>
                    <a:pt x="3534" y="876"/>
                  </a:lnTo>
                  <a:cubicBezTo>
                    <a:pt x="3525" y="820"/>
                    <a:pt x="3525" y="774"/>
                    <a:pt x="3553" y="728"/>
                  </a:cubicBezTo>
                  <a:cubicBezTo>
                    <a:pt x="3572" y="681"/>
                    <a:pt x="3609" y="644"/>
                    <a:pt x="3664" y="635"/>
                  </a:cubicBezTo>
                  <a:lnTo>
                    <a:pt x="5269" y="125"/>
                  </a:lnTo>
                  <a:cubicBezTo>
                    <a:pt x="5291" y="117"/>
                    <a:pt x="5313" y="113"/>
                    <a:pt x="5334" y="113"/>
                  </a:cubicBezTo>
                  <a:close/>
                  <a:moveTo>
                    <a:pt x="5330" y="1"/>
                  </a:moveTo>
                  <a:cubicBezTo>
                    <a:pt x="5300" y="1"/>
                    <a:pt x="5270" y="5"/>
                    <a:pt x="5241" y="13"/>
                  </a:cubicBezTo>
                  <a:lnTo>
                    <a:pt x="3627" y="523"/>
                  </a:lnTo>
                  <a:cubicBezTo>
                    <a:pt x="3553" y="551"/>
                    <a:pt x="3488" y="598"/>
                    <a:pt x="3451" y="672"/>
                  </a:cubicBezTo>
                  <a:cubicBezTo>
                    <a:pt x="3405" y="746"/>
                    <a:pt x="3405" y="830"/>
                    <a:pt x="3423" y="913"/>
                  </a:cubicBezTo>
                  <a:lnTo>
                    <a:pt x="3757" y="1952"/>
                  </a:lnTo>
                  <a:cubicBezTo>
                    <a:pt x="3785" y="2036"/>
                    <a:pt x="3748" y="2119"/>
                    <a:pt x="3683" y="2165"/>
                  </a:cubicBezTo>
                  <a:cubicBezTo>
                    <a:pt x="3330" y="2388"/>
                    <a:pt x="3006" y="2657"/>
                    <a:pt x="2727" y="2963"/>
                  </a:cubicBezTo>
                  <a:cubicBezTo>
                    <a:pt x="2693" y="3003"/>
                    <a:pt x="2645" y="3022"/>
                    <a:pt x="2596" y="3022"/>
                  </a:cubicBezTo>
                  <a:cubicBezTo>
                    <a:pt x="2565" y="3022"/>
                    <a:pt x="2533" y="3015"/>
                    <a:pt x="2505" y="3000"/>
                  </a:cubicBezTo>
                  <a:lnTo>
                    <a:pt x="1531" y="2499"/>
                  </a:lnTo>
                  <a:cubicBezTo>
                    <a:pt x="1486" y="2477"/>
                    <a:pt x="1437" y="2465"/>
                    <a:pt x="1390" y="2465"/>
                  </a:cubicBezTo>
                  <a:cubicBezTo>
                    <a:pt x="1359" y="2465"/>
                    <a:pt x="1328" y="2470"/>
                    <a:pt x="1299" y="2481"/>
                  </a:cubicBezTo>
                  <a:cubicBezTo>
                    <a:pt x="1225" y="2499"/>
                    <a:pt x="1160" y="2555"/>
                    <a:pt x="1123" y="2629"/>
                  </a:cubicBezTo>
                  <a:lnTo>
                    <a:pt x="343" y="4132"/>
                  </a:lnTo>
                  <a:cubicBezTo>
                    <a:pt x="306" y="4206"/>
                    <a:pt x="297" y="4290"/>
                    <a:pt x="315" y="4364"/>
                  </a:cubicBezTo>
                  <a:cubicBezTo>
                    <a:pt x="343" y="4447"/>
                    <a:pt x="399" y="4503"/>
                    <a:pt x="473" y="4550"/>
                  </a:cubicBezTo>
                  <a:lnTo>
                    <a:pt x="1438" y="5050"/>
                  </a:lnTo>
                  <a:cubicBezTo>
                    <a:pt x="1512" y="5088"/>
                    <a:pt x="1559" y="5171"/>
                    <a:pt x="1540" y="5255"/>
                  </a:cubicBezTo>
                  <a:cubicBezTo>
                    <a:pt x="1447" y="5663"/>
                    <a:pt x="1410" y="6080"/>
                    <a:pt x="1429" y="6498"/>
                  </a:cubicBezTo>
                  <a:cubicBezTo>
                    <a:pt x="1438" y="6581"/>
                    <a:pt x="1382" y="6655"/>
                    <a:pt x="1299" y="6683"/>
                  </a:cubicBezTo>
                  <a:lnTo>
                    <a:pt x="260" y="7008"/>
                  </a:lnTo>
                  <a:cubicBezTo>
                    <a:pt x="93" y="7063"/>
                    <a:pt x="0" y="7230"/>
                    <a:pt x="56" y="7397"/>
                  </a:cubicBezTo>
                  <a:lnTo>
                    <a:pt x="566" y="9002"/>
                  </a:lnTo>
                  <a:cubicBezTo>
                    <a:pt x="604" y="9138"/>
                    <a:pt x="728" y="9219"/>
                    <a:pt x="863" y="9219"/>
                  </a:cubicBezTo>
                  <a:cubicBezTo>
                    <a:pt x="894" y="9219"/>
                    <a:pt x="925" y="9215"/>
                    <a:pt x="956" y="9206"/>
                  </a:cubicBezTo>
                  <a:lnTo>
                    <a:pt x="1995" y="8882"/>
                  </a:lnTo>
                  <a:cubicBezTo>
                    <a:pt x="2016" y="8875"/>
                    <a:pt x="2037" y="8871"/>
                    <a:pt x="2058" y="8871"/>
                  </a:cubicBezTo>
                  <a:cubicBezTo>
                    <a:pt x="2118" y="8871"/>
                    <a:pt x="2173" y="8901"/>
                    <a:pt x="2208" y="8956"/>
                  </a:cubicBezTo>
                  <a:cubicBezTo>
                    <a:pt x="2431" y="9299"/>
                    <a:pt x="2700" y="9624"/>
                    <a:pt x="3006" y="9902"/>
                  </a:cubicBezTo>
                  <a:cubicBezTo>
                    <a:pt x="3071" y="9958"/>
                    <a:pt x="3080" y="10051"/>
                    <a:pt x="3043" y="10134"/>
                  </a:cubicBezTo>
                  <a:lnTo>
                    <a:pt x="2542" y="11099"/>
                  </a:lnTo>
                  <a:cubicBezTo>
                    <a:pt x="2505" y="11173"/>
                    <a:pt x="2495" y="11257"/>
                    <a:pt x="2523" y="11331"/>
                  </a:cubicBezTo>
                  <a:cubicBezTo>
                    <a:pt x="2542" y="11414"/>
                    <a:pt x="2598" y="11479"/>
                    <a:pt x="2672" y="11516"/>
                  </a:cubicBezTo>
                  <a:lnTo>
                    <a:pt x="4175" y="12296"/>
                  </a:lnTo>
                  <a:cubicBezTo>
                    <a:pt x="4218" y="12317"/>
                    <a:pt x="4265" y="12326"/>
                    <a:pt x="4311" y="12326"/>
                  </a:cubicBezTo>
                  <a:cubicBezTo>
                    <a:pt x="4343" y="12326"/>
                    <a:pt x="4376" y="12322"/>
                    <a:pt x="4406" y="12314"/>
                  </a:cubicBezTo>
                  <a:cubicBezTo>
                    <a:pt x="4490" y="12286"/>
                    <a:pt x="4546" y="12231"/>
                    <a:pt x="4592" y="12156"/>
                  </a:cubicBezTo>
                  <a:lnTo>
                    <a:pt x="5093" y="11192"/>
                  </a:lnTo>
                  <a:cubicBezTo>
                    <a:pt x="5125" y="11128"/>
                    <a:pt x="5190" y="11085"/>
                    <a:pt x="5260" y="11085"/>
                  </a:cubicBezTo>
                  <a:cubicBezTo>
                    <a:pt x="5272" y="11085"/>
                    <a:pt x="5285" y="11087"/>
                    <a:pt x="5297" y="11090"/>
                  </a:cubicBezTo>
                  <a:cubicBezTo>
                    <a:pt x="5637" y="11167"/>
                    <a:pt x="5984" y="11206"/>
                    <a:pt x="6331" y="11206"/>
                  </a:cubicBezTo>
                  <a:cubicBezTo>
                    <a:pt x="6401" y="11206"/>
                    <a:pt x="6471" y="11204"/>
                    <a:pt x="6540" y="11201"/>
                  </a:cubicBezTo>
                  <a:cubicBezTo>
                    <a:pt x="6624" y="11201"/>
                    <a:pt x="6698" y="11257"/>
                    <a:pt x="6726" y="11340"/>
                  </a:cubicBezTo>
                  <a:lnTo>
                    <a:pt x="7050" y="12379"/>
                  </a:lnTo>
                  <a:cubicBezTo>
                    <a:pt x="7097" y="12509"/>
                    <a:pt x="7217" y="12592"/>
                    <a:pt x="7347" y="12592"/>
                  </a:cubicBezTo>
                  <a:cubicBezTo>
                    <a:pt x="7375" y="12592"/>
                    <a:pt x="7403" y="12583"/>
                    <a:pt x="7440" y="12583"/>
                  </a:cubicBezTo>
                  <a:lnTo>
                    <a:pt x="9045" y="12073"/>
                  </a:lnTo>
                  <a:cubicBezTo>
                    <a:pt x="9212" y="12017"/>
                    <a:pt x="9295" y="11850"/>
                    <a:pt x="9249" y="11683"/>
                  </a:cubicBezTo>
                  <a:lnTo>
                    <a:pt x="8924" y="10644"/>
                  </a:lnTo>
                  <a:cubicBezTo>
                    <a:pt x="8896" y="10561"/>
                    <a:pt x="8924" y="10477"/>
                    <a:pt x="8998" y="10431"/>
                  </a:cubicBezTo>
                  <a:cubicBezTo>
                    <a:pt x="9342" y="10208"/>
                    <a:pt x="9666" y="9939"/>
                    <a:pt x="9945" y="9633"/>
                  </a:cubicBezTo>
                  <a:cubicBezTo>
                    <a:pt x="9979" y="9593"/>
                    <a:pt x="10032" y="9570"/>
                    <a:pt x="10085" y="9570"/>
                  </a:cubicBezTo>
                  <a:cubicBezTo>
                    <a:pt x="10117" y="9570"/>
                    <a:pt x="10149" y="9578"/>
                    <a:pt x="10177" y="9596"/>
                  </a:cubicBezTo>
                  <a:lnTo>
                    <a:pt x="11141" y="10097"/>
                  </a:lnTo>
                  <a:cubicBezTo>
                    <a:pt x="11186" y="10119"/>
                    <a:pt x="11235" y="10132"/>
                    <a:pt x="11282" y="10132"/>
                  </a:cubicBezTo>
                  <a:cubicBezTo>
                    <a:pt x="11313" y="10132"/>
                    <a:pt x="11344" y="10126"/>
                    <a:pt x="11373" y="10115"/>
                  </a:cubicBezTo>
                  <a:cubicBezTo>
                    <a:pt x="11457" y="10088"/>
                    <a:pt x="11522" y="10032"/>
                    <a:pt x="11559" y="9967"/>
                  </a:cubicBezTo>
                  <a:lnTo>
                    <a:pt x="12338" y="8464"/>
                  </a:lnTo>
                  <a:cubicBezTo>
                    <a:pt x="12412" y="8316"/>
                    <a:pt x="12357" y="8130"/>
                    <a:pt x="12208" y="8047"/>
                  </a:cubicBezTo>
                  <a:lnTo>
                    <a:pt x="11234" y="7546"/>
                  </a:lnTo>
                  <a:cubicBezTo>
                    <a:pt x="11160" y="7509"/>
                    <a:pt x="11123" y="7416"/>
                    <a:pt x="11141" y="7342"/>
                  </a:cubicBezTo>
                  <a:cubicBezTo>
                    <a:pt x="11225" y="6934"/>
                    <a:pt x="11262" y="6516"/>
                    <a:pt x="11243" y="6099"/>
                  </a:cubicBezTo>
                  <a:cubicBezTo>
                    <a:pt x="11243" y="6015"/>
                    <a:pt x="11299" y="5941"/>
                    <a:pt x="11383" y="5913"/>
                  </a:cubicBezTo>
                  <a:lnTo>
                    <a:pt x="12422" y="5588"/>
                  </a:lnTo>
                  <a:cubicBezTo>
                    <a:pt x="12579" y="5533"/>
                    <a:pt x="12672" y="5357"/>
                    <a:pt x="12616" y="5199"/>
                  </a:cubicBezTo>
                  <a:lnTo>
                    <a:pt x="12115" y="3585"/>
                  </a:lnTo>
                  <a:cubicBezTo>
                    <a:pt x="12088" y="3511"/>
                    <a:pt x="12032" y="3446"/>
                    <a:pt x="11958" y="3408"/>
                  </a:cubicBezTo>
                  <a:cubicBezTo>
                    <a:pt x="11913" y="3386"/>
                    <a:pt x="11864" y="3374"/>
                    <a:pt x="11817" y="3374"/>
                  </a:cubicBezTo>
                  <a:cubicBezTo>
                    <a:pt x="11786" y="3374"/>
                    <a:pt x="11755" y="3379"/>
                    <a:pt x="11726" y="3390"/>
                  </a:cubicBezTo>
                  <a:lnTo>
                    <a:pt x="10687" y="3715"/>
                  </a:lnTo>
                  <a:cubicBezTo>
                    <a:pt x="10668" y="3721"/>
                    <a:pt x="10648" y="3724"/>
                    <a:pt x="10629" y="3724"/>
                  </a:cubicBezTo>
                  <a:cubicBezTo>
                    <a:pt x="10563" y="3724"/>
                    <a:pt x="10500" y="3690"/>
                    <a:pt x="10464" y="3640"/>
                  </a:cubicBezTo>
                  <a:cubicBezTo>
                    <a:pt x="10242" y="3288"/>
                    <a:pt x="9972" y="2972"/>
                    <a:pt x="9666" y="2685"/>
                  </a:cubicBezTo>
                  <a:cubicBezTo>
                    <a:pt x="9611" y="2629"/>
                    <a:pt x="9592" y="2536"/>
                    <a:pt x="9629" y="2462"/>
                  </a:cubicBezTo>
                  <a:lnTo>
                    <a:pt x="10130" y="1488"/>
                  </a:lnTo>
                  <a:cubicBezTo>
                    <a:pt x="10214" y="1340"/>
                    <a:pt x="10158" y="1154"/>
                    <a:pt x="10000" y="1080"/>
                  </a:cubicBezTo>
                  <a:lnTo>
                    <a:pt x="8507" y="301"/>
                  </a:lnTo>
                  <a:cubicBezTo>
                    <a:pt x="8459" y="276"/>
                    <a:pt x="8409" y="264"/>
                    <a:pt x="8361" y="264"/>
                  </a:cubicBezTo>
                  <a:cubicBezTo>
                    <a:pt x="8247" y="264"/>
                    <a:pt x="8141" y="327"/>
                    <a:pt x="8089" y="431"/>
                  </a:cubicBezTo>
                  <a:lnTo>
                    <a:pt x="7588" y="1395"/>
                  </a:lnTo>
                  <a:cubicBezTo>
                    <a:pt x="7549" y="1459"/>
                    <a:pt x="7483" y="1502"/>
                    <a:pt x="7412" y="1502"/>
                  </a:cubicBezTo>
                  <a:cubicBezTo>
                    <a:pt x="7400" y="1502"/>
                    <a:pt x="7387" y="1500"/>
                    <a:pt x="7375" y="1497"/>
                  </a:cubicBezTo>
                  <a:cubicBezTo>
                    <a:pt x="7043" y="1420"/>
                    <a:pt x="6697" y="1382"/>
                    <a:pt x="6350" y="1382"/>
                  </a:cubicBezTo>
                  <a:cubicBezTo>
                    <a:pt x="6280" y="1382"/>
                    <a:pt x="6211" y="1383"/>
                    <a:pt x="6141" y="1386"/>
                  </a:cubicBezTo>
                  <a:cubicBezTo>
                    <a:pt x="6058" y="1386"/>
                    <a:pt x="5974" y="1340"/>
                    <a:pt x="5956" y="1256"/>
                  </a:cubicBezTo>
                  <a:lnTo>
                    <a:pt x="5622" y="217"/>
                  </a:lnTo>
                  <a:cubicBezTo>
                    <a:pt x="5584" y="81"/>
                    <a:pt x="5460" y="1"/>
                    <a:pt x="5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3"/>
            <p:cNvSpPr/>
            <p:nvPr/>
          </p:nvSpPr>
          <p:spPr>
            <a:xfrm>
              <a:off x="2050775" y="2414100"/>
              <a:ext cx="126425" cy="126275"/>
            </a:xfrm>
            <a:custGeom>
              <a:avLst/>
              <a:gdLst/>
              <a:ahLst/>
              <a:cxnLst/>
              <a:rect l="l" t="t" r="r" b="b"/>
              <a:pathLst>
                <a:path w="5057" h="5051" extrusionOk="0">
                  <a:moveTo>
                    <a:pt x="2540" y="1452"/>
                  </a:moveTo>
                  <a:cubicBezTo>
                    <a:pt x="2602" y="1452"/>
                    <a:pt x="2665" y="1458"/>
                    <a:pt x="2728" y="1469"/>
                  </a:cubicBezTo>
                  <a:cubicBezTo>
                    <a:pt x="3034" y="1534"/>
                    <a:pt x="3303" y="1720"/>
                    <a:pt x="3452" y="1989"/>
                  </a:cubicBezTo>
                  <a:cubicBezTo>
                    <a:pt x="3609" y="2258"/>
                    <a:pt x="3637" y="2583"/>
                    <a:pt x="3535" y="2879"/>
                  </a:cubicBezTo>
                  <a:cubicBezTo>
                    <a:pt x="3382" y="3306"/>
                    <a:pt x="2971" y="3586"/>
                    <a:pt x="2537" y="3586"/>
                  </a:cubicBezTo>
                  <a:cubicBezTo>
                    <a:pt x="2471" y="3586"/>
                    <a:pt x="2405" y="3579"/>
                    <a:pt x="2338" y="3566"/>
                  </a:cubicBezTo>
                  <a:cubicBezTo>
                    <a:pt x="2032" y="3510"/>
                    <a:pt x="1763" y="3325"/>
                    <a:pt x="1606" y="3046"/>
                  </a:cubicBezTo>
                  <a:cubicBezTo>
                    <a:pt x="1448" y="2777"/>
                    <a:pt x="1420" y="2453"/>
                    <a:pt x="1531" y="2156"/>
                  </a:cubicBezTo>
                  <a:cubicBezTo>
                    <a:pt x="1678" y="1733"/>
                    <a:pt x="2095" y="1452"/>
                    <a:pt x="2540" y="1452"/>
                  </a:cubicBezTo>
                  <a:close/>
                  <a:moveTo>
                    <a:pt x="2538" y="1339"/>
                  </a:moveTo>
                  <a:cubicBezTo>
                    <a:pt x="2047" y="1339"/>
                    <a:pt x="1591" y="1647"/>
                    <a:pt x="1420" y="2119"/>
                  </a:cubicBezTo>
                  <a:cubicBezTo>
                    <a:pt x="1299" y="2443"/>
                    <a:pt x="1336" y="2805"/>
                    <a:pt x="1503" y="3111"/>
                  </a:cubicBezTo>
                  <a:cubicBezTo>
                    <a:pt x="1680" y="3408"/>
                    <a:pt x="1977" y="3622"/>
                    <a:pt x="2320" y="3687"/>
                  </a:cubicBezTo>
                  <a:cubicBezTo>
                    <a:pt x="2385" y="3696"/>
                    <a:pt x="2459" y="3705"/>
                    <a:pt x="2533" y="3705"/>
                  </a:cubicBezTo>
                  <a:cubicBezTo>
                    <a:pt x="3016" y="3705"/>
                    <a:pt x="3470" y="3390"/>
                    <a:pt x="3646" y="2917"/>
                  </a:cubicBezTo>
                  <a:cubicBezTo>
                    <a:pt x="3758" y="2592"/>
                    <a:pt x="3730" y="2230"/>
                    <a:pt x="3554" y="1933"/>
                  </a:cubicBezTo>
                  <a:cubicBezTo>
                    <a:pt x="3387" y="1636"/>
                    <a:pt x="3090" y="1423"/>
                    <a:pt x="2747" y="1358"/>
                  </a:cubicBezTo>
                  <a:cubicBezTo>
                    <a:pt x="2677" y="1346"/>
                    <a:pt x="2607" y="1339"/>
                    <a:pt x="2538" y="1339"/>
                  </a:cubicBezTo>
                  <a:close/>
                  <a:moveTo>
                    <a:pt x="2580" y="115"/>
                  </a:moveTo>
                  <a:lnTo>
                    <a:pt x="3229" y="226"/>
                  </a:lnTo>
                  <a:cubicBezTo>
                    <a:pt x="3247" y="226"/>
                    <a:pt x="3266" y="245"/>
                    <a:pt x="3257" y="273"/>
                  </a:cubicBezTo>
                  <a:lnTo>
                    <a:pt x="3192" y="690"/>
                  </a:lnTo>
                  <a:cubicBezTo>
                    <a:pt x="3183" y="755"/>
                    <a:pt x="3220" y="829"/>
                    <a:pt x="3275" y="857"/>
                  </a:cubicBezTo>
                  <a:cubicBezTo>
                    <a:pt x="3424" y="922"/>
                    <a:pt x="3554" y="996"/>
                    <a:pt x="3674" y="1098"/>
                  </a:cubicBezTo>
                  <a:cubicBezTo>
                    <a:pt x="3702" y="1122"/>
                    <a:pt x="3735" y="1133"/>
                    <a:pt x="3767" y="1133"/>
                  </a:cubicBezTo>
                  <a:cubicBezTo>
                    <a:pt x="3799" y="1133"/>
                    <a:pt x="3832" y="1122"/>
                    <a:pt x="3860" y="1098"/>
                  </a:cubicBezTo>
                  <a:lnTo>
                    <a:pt x="4212" y="848"/>
                  </a:lnTo>
                  <a:lnTo>
                    <a:pt x="4240" y="848"/>
                  </a:lnTo>
                  <a:cubicBezTo>
                    <a:pt x="4249" y="848"/>
                    <a:pt x="4259" y="857"/>
                    <a:pt x="4259" y="857"/>
                  </a:cubicBezTo>
                  <a:lnTo>
                    <a:pt x="4648" y="1395"/>
                  </a:lnTo>
                  <a:cubicBezTo>
                    <a:pt x="4658" y="1404"/>
                    <a:pt x="4658" y="1414"/>
                    <a:pt x="4658" y="1423"/>
                  </a:cubicBezTo>
                  <a:cubicBezTo>
                    <a:pt x="4658" y="1432"/>
                    <a:pt x="4648" y="1442"/>
                    <a:pt x="4639" y="1451"/>
                  </a:cubicBezTo>
                  <a:lnTo>
                    <a:pt x="4296" y="1701"/>
                  </a:lnTo>
                  <a:cubicBezTo>
                    <a:pt x="4240" y="1738"/>
                    <a:pt x="4212" y="1813"/>
                    <a:pt x="4240" y="1878"/>
                  </a:cubicBezTo>
                  <a:cubicBezTo>
                    <a:pt x="4296" y="2026"/>
                    <a:pt x="4333" y="2174"/>
                    <a:pt x="4351" y="2332"/>
                  </a:cubicBezTo>
                  <a:cubicBezTo>
                    <a:pt x="4351" y="2397"/>
                    <a:pt x="4407" y="2453"/>
                    <a:pt x="4481" y="2462"/>
                  </a:cubicBezTo>
                  <a:lnTo>
                    <a:pt x="4899" y="2536"/>
                  </a:lnTo>
                  <a:cubicBezTo>
                    <a:pt x="4917" y="2536"/>
                    <a:pt x="4936" y="2555"/>
                    <a:pt x="4927" y="2573"/>
                  </a:cubicBezTo>
                  <a:lnTo>
                    <a:pt x="4825" y="3223"/>
                  </a:lnTo>
                  <a:cubicBezTo>
                    <a:pt x="4825" y="3241"/>
                    <a:pt x="4815" y="3251"/>
                    <a:pt x="4806" y="3251"/>
                  </a:cubicBezTo>
                  <a:cubicBezTo>
                    <a:pt x="4797" y="3260"/>
                    <a:pt x="4787" y="3260"/>
                    <a:pt x="4778" y="3260"/>
                  </a:cubicBezTo>
                  <a:lnTo>
                    <a:pt x="4361" y="3195"/>
                  </a:lnTo>
                  <a:cubicBezTo>
                    <a:pt x="4349" y="3192"/>
                    <a:pt x="4338" y="3190"/>
                    <a:pt x="4326" y="3190"/>
                  </a:cubicBezTo>
                  <a:cubicBezTo>
                    <a:pt x="4271" y="3190"/>
                    <a:pt x="4217" y="3225"/>
                    <a:pt x="4194" y="3278"/>
                  </a:cubicBezTo>
                  <a:cubicBezTo>
                    <a:pt x="4129" y="3418"/>
                    <a:pt x="4045" y="3557"/>
                    <a:pt x="3953" y="3677"/>
                  </a:cubicBezTo>
                  <a:cubicBezTo>
                    <a:pt x="3906" y="3733"/>
                    <a:pt x="3906" y="3807"/>
                    <a:pt x="3953" y="3863"/>
                  </a:cubicBezTo>
                  <a:lnTo>
                    <a:pt x="4194" y="4206"/>
                  </a:lnTo>
                  <a:cubicBezTo>
                    <a:pt x="4212" y="4225"/>
                    <a:pt x="4203" y="4252"/>
                    <a:pt x="4184" y="4262"/>
                  </a:cubicBezTo>
                  <a:lnTo>
                    <a:pt x="3656" y="4651"/>
                  </a:lnTo>
                  <a:cubicBezTo>
                    <a:pt x="3648" y="4655"/>
                    <a:pt x="3639" y="4657"/>
                    <a:pt x="3630" y="4657"/>
                  </a:cubicBezTo>
                  <a:cubicBezTo>
                    <a:pt x="3617" y="4657"/>
                    <a:pt x="3605" y="4653"/>
                    <a:pt x="3600" y="4642"/>
                  </a:cubicBezTo>
                  <a:lnTo>
                    <a:pt x="3350" y="4299"/>
                  </a:lnTo>
                  <a:cubicBezTo>
                    <a:pt x="3324" y="4253"/>
                    <a:pt x="3279" y="4231"/>
                    <a:pt x="3233" y="4231"/>
                  </a:cubicBezTo>
                  <a:cubicBezTo>
                    <a:pt x="3213" y="4231"/>
                    <a:pt x="3193" y="4235"/>
                    <a:pt x="3173" y="4243"/>
                  </a:cubicBezTo>
                  <a:cubicBezTo>
                    <a:pt x="3025" y="4299"/>
                    <a:pt x="2876" y="4336"/>
                    <a:pt x="2719" y="4345"/>
                  </a:cubicBezTo>
                  <a:cubicBezTo>
                    <a:pt x="2654" y="4354"/>
                    <a:pt x="2598" y="4410"/>
                    <a:pt x="2580" y="4475"/>
                  </a:cubicBezTo>
                  <a:lnTo>
                    <a:pt x="2515" y="4902"/>
                  </a:lnTo>
                  <a:cubicBezTo>
                    <a:pt x="2515" y="4911"/>
                    <a:pt x="2505" y="4920"/>
                    <a:pt x="2496" y="4920"/>
                  </a:cubicBezTo>
                  <a:cubicBezTo>
                    <a:pt x="2496" y="4930"/>
                    <a:pt x="2478" y="4930"/>
                    <a:pt x="2468" y="4930"/>
                  </a:cubicBezTo>
                  <a:lnTo>
                    <a:pt x="1819" y="4828"/>
                  </a:lnTo>
                  <a:cubicBezTo>
                    <a:pt x="1810" y="4828"/>
                    <a:pt x="1800" y="4818"/>
                    <a:pt x="1800" y="4809"/>
                  </a:cubicBezTo>
                  <a:cubicBezTo>
                    <a:pt x="1791" y="4800"/>
                    <a:pt x="1791" y="4790"/>
                    <a:pt x="1791" y="4781"/>
                  </a:cubicBezTo>
                  <a:lnTo>
                    <a:pt x="1856" y="4364"/>
                  </a:lnTo>
                  <a:cubicBezTo>
                    <a:pt x="1865" y="4290"/>
                    <a:pt x="1828" y="4225"/>
                    <a:pt x="1772" y="4197"/>
                  </a:cubicBezTo>
                  <a:cubicBezTo>
                    <a:pt x="1624" y="4132"/>
                    <a:pt x="1494" y="4048"/>
                    <a:pt x="1374" y="3956"/>
                  </a:cubicBezTo>
                  <a:cubicBezTo>
                    <a:pt x="1346" y="3928"/>
                    <a:pt x="1309" y="3918"/>
                    <a:pt x="1281" y="3918"/>
                  </a:cubicBezTo>
                  <a:cubicBezTo>
                    <a:pt x="1244" y="3918"/>
                    <a:pt x="1216" y="3928"/>
                    <a:pt x="1188" y="3946"/>
                  </a:cubicBezTo>
                  <a:lnTo>
                    <a:pt x="845" y="4197"/>
                  </a:lnTo>
                  <a:cubicBezTo>
                    <a:pt x="836" y="4206"/>
                    <a:pt x="817" y="4206"/>
                    <a:pt x="808" y="4206"/>
                  </a:cubicBezTo>
                  <a:cubicBezTo>
                    <a:pt x="798" y="4206"/>
                    <a:pt x="789" y="4197"/>
                    <a:pt x="789" y="4187"/>
                  </a:cubicBezTo>
                  <a:lnTo>
                    <a:pt x="400" y="3659"/>
                  </a:lnTo>
                  <a:cubicBezTo>
                    <a:pt x="390" y="3649"/>
                    <a:pt x="390" y="3640"/>
                    <a:pt x="390" y="3631"/>
                  </a:cubicBezTo>
                  <a:cubicBezTo>
                    <a:pt x="390" y="3612"/>
                    <a:pt x="400" y="3603"/>
                    <a:pt x="409" y="3603"/>
                  </a:cubicBezTo>
                  <a:lnTo>
                    <a:pt x="752" y="3353"/>
                  </a:lnTo>
                  <a:cubicBezTo>
                    <a:pt x="808" y="3306"/>
                    <a:pt x="836" y="3241"/>
                    <a:pt x="808" y="3176"/>
                  </a:cubicBezTo>
                  <a:cubicBezTo>
                    <a:pt x="752" y="3028"/>
                    <a:pt x="715" y="2879"/>
                    <a:pt x="696" y="2722"/>
                  </a:cubicBezTo>
                  <a:cubicBezTo>
                    <a:pt x="696" y="2657"/>
                    <a:pt x="641" y="2601"/>
                    <a:pt x="567" y="2583"/>
                  </a:cubicBezTo>
                  <a:lnTo>
                    <a:pt x="149" y="2518"/>
                  </a:lnTo>
                  <a:cubicBezTo>
                    <a:pt x="140" y="2518"/>
                    <a:pt x="131" y="2508"/>
                    <a:pt x="121" y="2499"/>
                  </a:cubicBezTo>
                  <a:cubicBezTo>
                    <a:pt x="121" y="2490"/>
                    <a:pt x="121" y="2481"/>
                    <a:pt x="121" y="2471"/>
                  </a:cubicBezTo>
                  <a:lnTo>
                    <a:pt x="223" y="1822"/>
                  </a:lnTo>
                  <a:cubicBezTo>
                    <a:pt x="223" y="1813"/>
                    <a:pt x="233" y="1803"/>
                    <a:pt x="242" y="1794"/>
                  </a:cubicBezTo>
                  <a:lnTo>
                    <a:pt x="270" y="1794"/>
                  </a:lnTo>
                  <a:lnTo>
                    <a:pt x="687" y="1859"/>
                  </a:lnTo>
                  <a:cubicBezTo>
                    <a:pt x="694" y="1860"/>
                    <a:pt x="700" y="1860"/>
                    <a:pt x="707" y="1860"/>
                  </a:cubicBezTo>
                  <a:cubicBezTo>
                    <a:pt x="767" y="1860"/>
                    <a:pt x="829" y="1825"/>
                    <a:pt x="854" y="1766"/>
                  </a:cubicBezTo>
                  <a:cubicBezTo>
                    <a:pt x="919" y="1627"/>
                    <a:pt x="1003" y="1497"/>
                    <a:pt x="1095" y="1377"/>
                  </a:cubicBezTo>
                  <a:cubicBezTo>
                    <a:pt x="1142" y="1321"/>
                    <a:pt x="1142" y="1247"/>
                    <a:pt x="1105" y="1191"/>
                  </a:cubicBezTo>
                  <a:lnTo>
                    <a:pt x="854" y="839"/>
                  </a:lnTo>
                  <a:cubicBezTo>
                    <a:pt x="836" y="820"/>
                    <a:pt x="845" y="801"/>
                    <a:pt x="863" y="783"/>
                  </a:cubicBezTo>
                  <a:lnTo>
                    <a:pt x="1392" y="403"/>
                  </a:lnTo>
                  <a:cubicBezTo>
                    <a:pt x="1399" y="396"/>
                    <a:pt x="1408" y="392"/>
                    <a:pt x="1416" y="392"/>
                  </a:cubicBezTo>
                  <a:cubicBezTo>
                    <a:pt x="1429" y="392"/>
                    <a:pt x="1442" y="400"/>
                    <a:pt x="1448" y="412"/>
                  </a:cubicBezTo>
                  <a:lnTo>
                    <a:pt x="1698" y="755"/>
                  </a:lnTo>
                  <a:cubicBezTo>
                    <a:pt x="1733" y="797"/>
                    <a:pt x="1778" y="818"/>
                    <a:pt x="1826" y="818"/>
                  </a:cubicBezTo>
                  <a:cubicBezTo>
                    <a:pt x="1842" y="818"/>
                    <a:pt x="1858" y="815"/>
                    <a:pt x="1875" y="811"/>
                  </a:cubicBezTo>
                  <a:cubicBezTo>
                    <a:pt x="2023" y="755"/>
                    <a:pt x="2171" y="718"/>
                    <a:pt x="2329" y="699"/>
                  </a:cubicBezTo>
                  <a:cubicBezTo>
                    <a:pt x="2394" y="690"/>
                    <a:pt x="2450" y="644"/>
                    <a:pt x="2468" y="570"/>
                  </a:cubicBezTo>
                  <a:lnTo>
                    <a:pt x="2533" y="152"/>
                  </a:lnTo>
                  <a:cubicBezTo>
                    <a:pt x="2533" y="134"/>
                    <a:pt x="2561" y="115"/>
                    <a:pt x="2580" y="115"/>
                  </a:cubicBezTo>
                  <a:close/>
                  <a:moveTo>
                    <a:pt x="2565" y="0"/>
                  </a:moveTo>
                  <a:cubicBezTo>
                    <a:pt x="2533" y="0"/>
                    <a:pt x="2505" y="11"/>
                    <a:pt x="2478" y="32"/>
                  </a:cubicBezTo>
                  <a:cubicBezTo>
                    <a:pt x="2440" y="50"/>
                    <a:pt x="2422" y="87"/>
                    <a:pt x="2413" y="134"/>
                  </a:cubicBezTo>
                  <a:lnTo>
                    <a:pt x="2348" y="551"/>
                  </a:lnTo>
                  <a:cubicBezTo>
                    <a:pt x="2348" y="570"/>
                    <a:pt x="2329" y="579"/>
                    <a:pt x="2311" y="579"/>
                  </a:cubicBezTo>
                  <a:cubicBezTo>
                    <a:pt x="2153" y="597"/>
                    <a:pt x="1986" y="644"/>
                    <a:pt x="1837" y="699"/>
                  </a:cubicBezTo>
                  <a:cubicBezTo>
                    <a:pt x="1819" y="699"/>
                    <a:pt x="1800" y="699"/>
                    <a:pt x="1791" y="681"/>
                  </a:cubicBezTo>
                  <a:lnTo>
                    <a:pt x="1541" y="338"/>
                  </a:lnTo>
                  <a:cubicBezTo>
                    <a:pt x="1512" y="297"/>
                    <a:pt x="1461" y="275"/>
                    <a:pt x="1412" y="275"/>
                  </a:cubicBezTo>
                  <a:cubicBezTo>
                    <a:pt x="1382" y="275"/>
                    <a:pt x="1352" y="283"/>
                    <a:pt x="1327" y="301"/>
                  </a:cubicBezTo>
                  <a:lnTo>
                    <a:pt x="789" y="690"/>
                  </a:lnTo>
                  <a:cubicBezTo>
                    <a:pt x="724" y="737"/>
                    <a:pt x="706" y="839"/>
                    <a:pt x="752" y="904"/>
                  </a:cubicBezTo>
                  <a:lnTo>
                    <a:pt x="1003" y="1256"/>
                  </a:lnTo>
                  <a:cubicBezTo>
                    <a:pt x="1021" y="1265"/>
                    <a:pt x="1021" y="1284"/>
                    <a:pt x="1003" y="1302"/>
                  </a:cubicBezTo>
                  <a:cubicBezTo>
                    <a:pt x="900" y="1423"/>
                    <a:pt x="817" y="1571"/>
                    <a:pt x="743" y="1720"/>
                  </a:cubicBezTo>
                  <a:cubicBezTo>
                    <a:pt x="743" y="1729"/>
                    <a:pt x="724" y="1738"/>
                    <a:pt x="706" y="1738"/>
                  </a:cubicBezTo>
                  <a:lnTo>
                    <a:pt x="288" y="1673"/>
                  </a:lnTo>
                  <a:cubicBezTo>
                    <a:pt x="277" y="1671"/>
                    <a:pt x="266" y="1670"/>
                    <a:pt x="255" y="1670"/>
                  </a:cubicBezTo>
                  <a:cubicBezTo>
                    <a:pt x="223" y="1670"/>
                    <a:pt x="195" y="1680"/>
                    <a:pt x="168" y="1701"/>
                  </a:cubicBezTo>
                  <a:cubicBezTo>
                    <a:pt x="140" y="1720"/>
                    <a:pt x="112" y="1757"/>
                    <a:pt x="103" y="1803"/>
                  </a:cubicBezTo>
                  <a:lnTo>
                    <a:pt x="1" y="2453"/>
                  </a:lnTo>
                  <a:cubicBezTo>
                    <a:pt x="1" y="2490"/>
                    <a:pt x="10" y="2536"/>
                    <a:pt x="28" y="2564"/>
                  </a:cubicBezTo>
                  <a:cubicBezTo>
                    <a:pt x="56" y="2601"/>
                    <a:pt x="93" y="2620"/>
                    <a:pt x="131" y="2629"/>
                  </a:cubicBezTo>
                  <a:lnTo>
                    <a:pt x="548" y="2694"/>
                  </a:lnTo>
                  <a:cubicBezTo>
                    <a:pt x="567" y="2703"/>
                    <a:pt x="585" y="2712"/>
                    <a:pt x="585" y="2731"/>
                  </a:cubicBezTo>
                  <a:cubicBezTo>
                    <a:pt x="604" y="2898"/>
                    <a:pt x="641" y="3056"/>
                    <a:pt x="696" y="3213"/>
                  </a:cubicBezTo>
                  <a:cubicBezTo>
                    <a:pt x="706" y="3223"/>
                    <a:pt x="696" y="3241"/>
                    <a:pt x="687" y="3251"/>
                  </a:cubicBezTo>
                  <a:lnTo>
                    <a:pt x="344" y="3501"/>
                  </a:lnTo>
                  <a:cubicBezTo>
                    <a:pt x="307" y="3529"/>
                    <a:pt x="288" y="3566"/>
                    <a:pt x="279" y="3603"/>
                  </a:cubicBezTo>
                  <a:cubicBezTo>
                    <a:pt x="270" y="3649"/>
                    <a:pt x="279" y="3687"/>
                    <a:pt x="307" y="3724"/>
                  </a:cubicBezTo>
                  <a:lnTo>
                    <a:pt x="696" y="4252"/>
                  </a:lnTo>
                  <a:cubicBezTo>
                    <a:pt x="715" y="4290"/>
                    <a:pt x="752" y="4308"/>
                    <a:pt x="798" y="4317"/>
                  </a:cubicBezTo>
                  <a:cubicBezTo>
                    <a:pt x="808" y="4320"/>
                    <a:pt x="817" y="4321"/>
                    <a:pt x="826" y="4321"/>
                  </a:cubicBezTo>
                  <a:cubicBezTo>
                    <a:pt x="854" y="4321"/>
                    <a:pt x="882" y="4310"/>
                    <a:pt x="910" y="4290"/>
                  </a:cubicBezTo>
                  <a:lnTo>
                    <a:pt x="1253" y="4039"/>
                  </a:lnTo>
                  <a:cubicBezTo>
                    <a:pt x="1262" y="4034"/>
                    <a:pt x="1272" y="4032"/>
                    <a:pt x="1280" y="4032"/>
                  </a:cubicBezTo>
                  <a:cubicBezTo>
                    <a:pt x="1288" y="4032"/>
                    <a:pt x="1295" y="4034"/>
                    <a:pt x="1299" y="4039"/>
                  </a:cubicBezTo>
                  <a:cubicBezTo>
                    <a:pt x="1429" y="4141"/>
                    <a:pt x="1568" y="4234"/>
                    <a:pt x="1726" y="4299"/>
                  </a:cubicBezTo>
                  <a:cubicBezTo>
                    <a:pt x="1735" y="4308"/>
                    <a:pt x="1745" y="4327"/>
                    <a:pt x="1745" y="4345"/>
                  </a:cubicBezTo>
                  <a:lnTo>
                    <a:pt x="1670" y="4763"/>
                  </a:lnTo>
                  <a:cubicBezTo>
                    <a:pt x="1670" y="4800"/>
                    <a:pt x="1680" y="4846"/>
                    <a:pt x="1698" y="4874"/>
                  </a:cubicBezTo>
                  <a:cubicBezTo>
                    <a:pt x="1726" y="4911"/>
                    <a:pt x="1763" y="4930"/>
                    <a:pt x="1800" y="4939"/>
                  </a:cubicBezTo>
                  <a:lnTo>
                    <a:pt x="2450" y="5041"/>
                  </a:lnTo>
                  <a:cubicBezTo>
                    <a:pt x="2459" y="5041"/>
                    <a:pt x="2468" y="5050"/>
                    <a:pt x="2478" y="5050"/>
                  </a:cubicBezTo>
                  <a:cubicBezTo>
                    <a:pt x="2515" y="5050"/>
                    <a:pt x="2542" y="5041"/>
                    <a:pt x="2570" y="5013"/>
                  </a:cubicBezTo>
                  <a:cubicBezTo>
                    <a:pt x="2598" y="4995"/>
                    <a:pt x="2626" y="4957"/>
                    <a:pt x="2635" y="4911"/>
                  </a:cubicBezTo>
                  <a:lnTo>
                    <a:pt x="2700" y="4494"/>
                  </a:lnTo>
                  <a:cubicBezTo>
                    <a:pt x="2700" y="4475"/>
                    <a:pt x="2719" y="4466"/>
                    <a:pt x="2728" y="4466"/>
                  </a:cubicBezTo>
                  <a:cubicBezTo>
                    <a:pt x="2895" y="4447"/>
                    <a:pt x="3062" y="4401"/>
                    <a:pt x="3210" y="4345"/>
                  </a:cubicBezTo>
                  <a:cubicBezTo>
                    <a:pt x="3229" y="4345"/>
                    <a:pt x="3247" y="4345"/>
                    <a:pt x="3257" y="4364"/>
                  </a:cubicBezTo>
                  <a:lnTo>
                    <a:pt x="3507" y="4707"/>
                  </a:lnTo>
                  <a:cubicBezTo>
                    <a:pt x="3536" y="4747"/>
                    <a:pt x="3587" y="4770"/>
                    <a:pt x="3636" y="4770"/>
                  </a:cubicBezTo>
                  <a:cubicBezTo>
                    <a:pt x="3666" y="4770"/>
                    <a:pt x="3696" y="4762"/>
                    <a:pt x="3721" y="4744"/>
                  </a:cubicBezTo>
                  <a:lnTo>
                    <a:pt x="4259" y="4354"/>
                  </a:lnTo>
                  <a:cubicBezTo>
                    <a:pt x="4324" y="4299"/>
                    <a:pt x="4342" y="4206"/>
                    <a:pt x="4286" y="4132"/>
                  </a:cubicBezTo>
                  <a:lnTo>
                    <a:pt x="4036" y="3789"/>
                  </a:lnTo>
                  <a:cubicBezTo>
                    <a:pt x="4027" y="3779"/>
                    <a:pt x="4027" y="3761"/>
                    <a:pt x="4036" y="3742"/>
                  </a:cubicBezTo>
                  <a:cubicBezTo>
                    <a:pt x="4147" y="3622"/>
                    <a:pt x="4231" y="3473"/>
                    <a:pt x="4296" y="3325"/>
                  </a:cubicBezTo>
                  <a:cubicBezTo>
                    <a:pt x="4303" y="3311"/>
                    <a:pt x="4314" y="3303"/>
                    <a:pt x="4327" y="3303"/>
                  </a:cubicBezTo>
                  <a:cubicBezTo>
                    <a:pt x="4332" y="3303"/>
                    <a:pt x="4337" y="3304"/>
                    <a:pt x="4342" y="3306"/>
                  </a:cubicBezTo>
                  <a:lnTo>
                    <a:pt x="4760" y="3371"/>
                  </a:lnTo>
                  <a:cubicBezTo>
                    <a:pt x="4771" y="3373"/>
                    <a:pt x="4782" y="3375"/>
                    <a:pt x="4793" y="3375"/>
                  </a:cubicBezTo>
                  <a:cubicBezTo>
                    <a:pt x="4825" y="3375"/>
                    <a:pt x="4852" y="3364"/>
                    <a:pt x="4880" y="3343"/>
                  </a:cubicBezTo>
                  <a:cubicBezTo>
                    <a:pt x="4908" y="3315"/>
                    <a:pt x="4936" y="3278"/>
                    <a:pt x="4936" y="3241"/>
                  </a:cubicBezTo>
                  <a:lnTo>
                    <a:pt x="5047" y="2592"/>
                  </a:lnTo>
                  <a:cubicBezTo>
                    <a:pt x="5056" y="2508"/>
                    <a:pt x="5001" y="2425"/>
                    <a:pt x="4917" y="2416"/>
                  </a:cubicBezTo>
                  <a:lnTo>
                    <a:pt x="4491" y="2351"/>
                  </a:lnTo>
                  <a:cubicBezTo>
                    <a:pt x="4481" y="2341"/>
                    <a:pt x="4463" y="2332"/>
                    <a:pt x="4463" y="2314"/>
                  </a:cubicBezTo>
                  <a:cubicBezTo>
                    <a:pt x="4444" y="2147"/>
                    <a:pt x="4407" y="1989"/>
                    <a:pt x="4351" y="1831"/>
                  </a:cubicBezTo>
                  <a:cubicBezTo>
                    <a:pt x="4342" y="1822"/>
                    <a:pt x="4351" y="1803"/>
                    <a:pt x="4361" y="1794"/>
                  </a:cubicBezTo>
                  <a:lnTo>
                    <a:pt x="4704" y="1544"/>
                  </a:lnTo>
                  <a:cubicBezTo>
                    <a:pt x="4741" y="1516"/>
                    <a:pt x="4760" y="1479"/>
                    <a:pt x="4769" y="1442"/>
                  </a:cubicBezTo>
                  <a:cubicBezTo>
                    <a:pt x="4778" y="1395"/>
                    <a:pt x="4769" y="1358"/>
                    <a:pt x="4741" y="1321"/>
                  </a:cubicBezTo>
                  <a:lnTo>
                    <a:pt x="4351" y="792"/>
                  </a:lnTo>
                  <a:cubicBezTo>
                    <a:pt x="4333" y="755"/>
                    <a:pt x="4296" y="737"/>
                    <a:pt x="4249" y="727"/>
                  </a:cubicBezTo>
                  <a:cubicBezTo>
                    <a:pt x="4240" y="725"/>
                    <a:pt x="4230" y="724"/>
                    <a:pt x="4220" y="724"/>
                  </a:cubicBezTo>
                  <a:cubicBezTo>
                    <a:pt x="4190" y="724"/>
                    <a:pt x="4159" y="734"/>
                    <a:pt x="4138" y="755"/>
                  </a:cubicBezTo>
                  <a:lnTo>
                    <a:pt x="3795" y="1006"/>
                  </a:lnTo>
                  <a:cubicBezTo>
                    <a:pt x="3786" y="1010"/>
                    <a:pt x="3776" y="1013"/>
                    <a:pt x="3768" y="1013"/>
                  </a:cubicBezTo>
                  <a:cubicBezTo>
                    <a:pt x="3760" y="1013"/>
                    <a:pt x="3753" y="1010"/>
                    <a:pt x="3748" y="1006"/>
                  </a:cubicBezTo>
                  <a:cubicBezTo>
                    <a:pt x="3619" y="904"/>
                    <a:pt x="3479" y="811"/>
                    <a:pt x="3322" y="746"/>
                  </a:cubicBezTo>
                  <a:cubicBezTo>
                    <a:pt x="3312" y="737"/>
                    <a:pt x="3303" y="718"/>
                    <a:pt x="3303" y="709"/>
                  </a:cubicBezTo>
                  <a:lnTo>
                    <a:pt x="3368" y="282"/>
                  </a:lnTo>
                  <a:cubicBezTo>
                    <a:pt x="3387" y="199"/>
                    <a:pt x="3331" y="124"/>
                    <a:pt x="3247" y="106"/>
                  </a:cubicBezTo>
                  <a:lnTo>
                    <a:pt x="2598" y="4"/>
                  </a:lnTo>
                  <a:cubicBezTo>
                    <a:pt x="2587" y="1"/>
                    <a:pt x="2576" y="0"/>
                    <a:pt x="25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3"/>
            <p:cNvSpPr/>
            <p:nvPr/>
          </p:nvSpPr>
          <p:spPr>
            <a:xfrm>
              <a:off x="2058200" y="2676025"/>
              <a:ext cx="27400" cy="28550"/>
            </a:xfrm>
            <a:custGeom>
              <a:avLst/>
              <a:gdLst/>
              <a:ahLst/>
              <a:cxnLst/>
              <a:rect l="l" t="t" r="r" b="b"/>
              <a:pathLst>
                <a:path w="1096" h="1142" extrusionOk="0">
                  <a:moveTo>
                    <a:pt x="956" y="0"/>
                  </a:moveTo>
                  <a:cubicBezTo>
                    <a:pt x="937" y="0"/>
                    <a:pt x="910" y="9"/>
                    <a:pt x="891" y="19"/>
                  </a:cubicBezTo>
                  <a:lnTo>
                    <a:pt x="75" y="445"/>
                  </a:lnTo>
                  <a:cubicBezTo>
                    <a:pt x="28" y="473"/>
                    <a:pt x="0" y="520"/>
                    <a:pt x="0" y="566"/>
                  </a:cubicBezTo>
                  <a:cubicBezTo>
                    <a:pt x="0" y="612"/>
                    <a:pt x="38" y="659"/>
                    <a:pt x="75" y="687"/>
                  </a:cubicBezTo>
                  <a:lnTo>
                    <a:pt x="84" y="687"/>
                  </a:lnTo>
                  <a:lnTo>
                    <a:pt x="891" y="1132"/>
                  </a:lnTo>
                  <a:cubicBezTo>
                    <a:pt x="910" y="1141"/>
                    <a:pt x="937" y="1141"/>
                    <a:pt x="956" y="1141"/>
                  </a:cubicBezTo>
                  <a:cubicBezTo>
                    <a:pt x="1030" y="1141"/>
                    <a:pt x="1086" y="1085"/>
                    <a:pt x="1086" y="1011"/>
                  </a:cubicBezTo>
                  <a:cubicBezTo>
                    <a:pt x="1086" y="956"/>
                    <a:pt x="1067" y="909"/>
                    <a:pt x="1021" y="891"/>
                  </a:cubicBezTo>
                  <a:lnTo>
                    <a:pt x="427" y="566"/>
                  </a:lnTo>
                  <a:lnTo>
                    <a:pt x="1021" y="260"/>
                  </a:lnTo>
                  <a:cubicBezTo>
                    <a:pt x="1067" y="232"/>
                    <a:pt x="1095" y="186"/>
                    <a:pt x="1095" y="139"/>
                  </a:cubicBezTo>
                  <a:cubicBezTo>
                    <a:pt x="1095" y="65"/>
                    <a:pt x="1030" y="0"/>
                    <a:pt x="9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3"/>
            <p:cNvSpPr/>
            <p:nvPr/>
          </p:nvSpPr>
          <p:spPr>
            <a:xfrm>
              <a:off x="2088825" y="2662325"/>
              <a:ext cx="22975" cy="53375"/>
            </a:xfrm>
            <a:custGeom>
              <a:avLst/>
              <a:gdLst/>
              <a:ahLst/>
              <a:cxnLst/>
              <a:rect l="l" t="t" r="r" b="b"/>
              <a:pathLst>
                <a:path w="919" h="2135" extrusionOk="0">
                  <a:moveTo>
                    <a:pt x="751" y="1"/>
                  </a:moveTo>
                  <a:cubicBezTo>
                    <a:pt x="677" y="1"/>
                    <a:pt x="612" y="47"/>
                    <a:pt x="584" y="121"/>
                  </a:cubicBezTo>
                  <a:lnTo>
                    <a:pt x="9" y="1921"/>
                  </a:lnTo>
                  <a:cubicBezTo>
                    <a:pt x="0" y="1930"/>
                    <a:pt x="0" y="1949"/>
                    <a:pt x="0" y="1967"/>
                  </a:cubicBezTo>
                  <a:cubicBezTo>
                    <a:pt x="0" y="2042"/>
                    <a:pt x="46" y="2107"/>
                    <a:pt x="121" y="2134"/>
                  </a:cubicBezTo>
                  <a:lnTo>
                    <a:pt x="167" y="2134"/>
                  </a:lnTo>
                  <a:cubicBezTo>
                    <a:pt x="241" y="2134"/>
                    <a:pt x="306" y="2088"/>
                    <a:pt x="325" y="2023"/>
                  </a:cubicBezTo>
                  <a:lnTo>
                    <a:pt x="909" y="242"/>
                  </a:lnTo>
                  <a:cubicBezTo>
                    <a:pt x="909" y="223"/>
                    <a:pt x="918" y="205"/>
                    <a:pt x="918" y="186"/>
                  </a:cubicBezTo>
                  <a:cubicBezTo>
                    <a:pt x="918" y="84"/>
                    <a:pt x="844" y="1"/>
                    <a:pt x="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3"/>
            <p:cNvSpPr/>
            <p:nvPr/>
          </p:nvSpPr>
          <p:spPr>
            <a:xfrm>
              <a:off x="2114100" y="2676025"/>
              <a:ext cx="27150" cy="28550"/>
            </a:xfrm>
            <a:custGeom>
              <a:avLst/>
              <a:gdLst/>
              <a:ahLst/>
              <a:cxnLst/>
              <a:rect l="l" t="t" r="r" b="b"/>
              <a:pathLst>
                <a:path w="1086" h="1142" extrusionOk="0">
                  <a:moveTo>
                    <a:pt x="130" y="0"/>
                  </a:moveTo>
                  <a:cubicBezTo>
                    <a:pt x="56" y="0"/>
                    <a:pt x="0" y="65"/>
                    <a:pt x="0" y="139"/>
                  </a:cubicBezTo>
                  <a:cubicBezTo>
                    <a:pt x="0" y="186"/>
                    <a:pt x="19" y="232"/>
                    <a:pt x="65" y="260"/>
                  </a:cubicBezTo>
                  <a:lnTo>
                    <a:pt x="659" y="566"/>
                  </a:lnTo>
                  <a:lnTo>
                    <a:pt x="74" y="891"/>
                  </a:lnTo>
                  <a:cubicBezTo>
                    <a:pt x="28" y="909"/>
                    <a:pt x="0" y="956"/>
                    <a:pt x="0" y="1011"/>
                  </a:cubicBezTo>
                  <a:cubicBezTo>
                    <a:pt x="0" y="1076"/>
                    <a:pt x="56" y="1141"/>
                    <a:pt x="130" y="1141"/>
                  </a:cubicBezTo>
                  <a:cubicBezTo>
                    <a:pt x="158" y="1141"/>
                    <a:pt x="176" y="1141"/>
                    <a:pt x="195" y="1132"/>
                  </a:cubicBezTo>
                  <a:lnTo>
                    <a:pt x="1002" y="687"/>
                  </a:lnTo>
                  <a:lnTo>
                    <a:pt x="1011" y="687"/>
                  </a:lnTo>
                  <a:cubicBezTo>
                    <a:pt x="1058" y="659"/>
                    <a:pt x="1086" y="612"/>
                    <a:pt x="1086" y="566"/>
                  </a:cubicBezTo>
                  <a:cubicBezTo>
                    <a:pt x="1086" y="520"/>
                    <a:pt x="1058" y="473"/>
                    <a:pt x="1011" y="445"/>
                  </a:cubicBezTo>
                  <a:lnTo>
                    <a:pt x="195" y="19"/>
                  </a:lnTo>
                  <a:cubicBezTo>
                    <a:pt x="176" y="9"/>
                    <a:pt x="158"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3"/>
            <p:cNvSpPr/>
            <p:nvPr/>
          </p:nvSpPr>
          <p:spPr>
            <a:xfrm>
              <a:off x="2002300" y="2589050"/>
              <a:ext cx="99050" cy="81425"/>
            </a:xfrm>
            <a:custGeom>
              <a:avLst/>
              <a:gdLst/>
              <a:ahLst/>
              <a:cxnLst/>
              <a:rect l="l" t="t" r="r" b="b"/>
              <a:pathLst>
                <a:path w="3962" h="3257" extrusionOk="0">
                  <a:moveTo>
                    <a:pt x="3906" y="0"/>
                  </a:moveTo>
                  <a:cubicBezTo>
                    <a:pt x="3535" y="0"/>
                    <a:pt x="3164" y="56"/>
                    <a:pt x="2802" y="158"/>
                  </a:cubicBezTo>
                  <a:cubicBezTo>
                    <a:pt x="1402" y="557"/>
                    <a:pt x="307" y="1744"/>
                    <a:pt x="1" y="3182"/>
                  </a:cubicBezTo>
                  <a:cubicBezTo>
                    <a:pt x="1" y="3219"/>
                    <a:pt x="19" y="3247"/>
                    <a:pt x="47" y="3256"/>
                  </a:cubicBezTo>
                  <a:lnTo>
                    <a:pt x="66" y="3256"/>
                  </a:lnTo>
                  <a:cubicBezTo>
                    <a:pt x="94" y="3256"/>
                    <a:pt x="112" y="3238"/>
                    <a:pt x="121" y="3210"/>
                  </a:cubicBezTo>
                  <a:cubicBezTo>
                    <a:pt x="409" y="1809"/>
                    <a:pt x="1476" y="659"/>
                    <a:pt x="2830" y="269"/>
                  </a:cubicBezTo>
                  <a:cubicBezTo>
                    <a:pt x="3183" y="167"/>
                    <a:pt x="3545" y="112"/>
                    <a:pt x="3906" y="112"/>
                  </a:cubicBezTo>
                  <a:cubicBezTo>
                    <a:pt x="3943" y="112"/>
                    <a:pt x="3962" y="93"/>
                    <a:pt x="3962" y="56"/>
                  </a:cubicBezTo>
                  <a:cubicBezTo>
                    <a:pt x="3962" y="28"/>
                    <a:pt x="3943" y="0"/>
                    <a:pt x="3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3"/>
            <p:cNvSpPr/>
            <p:nvPr/>
          </p:nvSpPr>
          <p:spPr>
            <a:xfrm>
              <a:off x="2000925" y="2593400"/>
              <a:ext cx="203875" cy="194875"/>
            </a:xfrm>
            <a:custGeom>
              <a:avLst/>
              <a:gdLst/>
              <a:ahLst/>
              <a:cxnLst/>
              <a:rect l="l" t="t" r="r" b="b"/>
              <a:pathLst>
                <a:path w="8155" h="7795" extrusionOk="0">
                  <a:moveTo>
                    <a:pt x="5133" y="0"/>
                  </a:moveTo>
                  <a:cubicBezTo>
                    <a:pt x="5109" y="0"/>
                    <a:pt x="5082" y="17"/>
                    <a:pt x="5075" y="40"/>
                  </a:cubicBezTo>
                  <a:cubicBezTo>
                    <a:pt x="5065" y="77"/>
                    <a:pt x="5084" y="105"/>
                    <a:pt x="5112" y="114"/>
                  </a:cubicBezTo>
                  <a:cubicBezTo>
                    <a:pt x="6568" y="568"/>
                    <a:pt x="7626" y="1839"/>
                    <a:pt x="7802" y="3351"/>
                  </a:cubicBezTo>
                  <a:cubicBezTo>
                    <a:pt x="8034" y="5216"/>
                    <a:pt x="6846" y="7006"/>
                    <a:pt x="5037" y="7526"/>
                  </a:cubicBezTo>
                  <a:cubicBezTo>
                    <a:pt x="4682" y="7628"/>
                    <a:pt x="4319" y="7679"/>
                    <a:pt x="3958" y="7679"/>
                  </a:cubicBezTo>
                  <a:cubicBezTo>
                    <a:pt x="3207" y="7679"/>
                    <a:pt x="2467" y="7460"/>
                    <a:pt x="1828" y="7034"/>
                  </a:cubicBezTo>
                  <a:cubicBezTo>
                    <a:pt x="881" y="6413"/>
                    <a:pt x="260" y="5402"/>
                    <a:pt x="121" y="4270"/>
                  </a:cubicBezTo>
                  <a:cubicBezTo>
                    <a:pt x="121" y="4233"/>
                    <a:pt x="93" y="4214"/>
                    <a:pt x="56" y="4214"/>
                  </a:cubicBezTo>
                  <a:cubicBezTo>
                    <a:pt x="28" y="4223"/>
                    <a:pt x="0" y="4251"/>
                    <a:pt x="9" y="4279"/>
                  </a:cubicBezTo>
                  <a:cubicBezTo>
                    <a:pt x="149" y="5448"/>
                    <a:pt x="789" y="6487"/>
                    <a:pt x="1763" y="7136"/>
                  </a:cubicBezTo>
                  <a:cubicBezTo>
                    <a:pt x="2421" y="7572"/>
                    <a:pt x="3182" y="7795"/>
                    <a:pt x="3961" y="7795"/>
                  </a:cubicBezTo>
                  <a:cubicBezTo>
                    <a:pt x="4332" y="7795"/>
                    <a:pt x="4703" y="7739"/>
                    <a:pt x="5075" y="7637"/>
                  </a:cubicBezTo>
                  <a:cubicBezTo>
                    <a:pt x="6930" y="7108"/>
                    <a:pt x="8154" y="5253"/>
                    <a:pt x="7922" y="3333"/>
                  </a:cubicBezTo>
                  <a:cubicBezTo>
                    <a:pt x="7728" y="1774"/>
                    <a:pt x="6642" y="476"/>
                    <a:pt x="5149" y="3"/>
                  </a:cubicBezTo>
                  <a:cubicBezTo>
                    <a:pt x="5144" y="1"/>
                    <a:pt x="5139" y="0"/>
                    <a:pt x="51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3"/>
            <p:cNvSpPr/>
            <p:nvPr/>
          </p:nvSpPr>
          <p:spPr>
            <a:xfrm>
              <a:off x="2012975" y="2606000"/>
              <a:ext cx="173975" cy="165350"/>
            </a:xfrm>
            <a:custGeom>
              <a:avLst/>
              <a:gdLst/>
              <a:ahLst/>
              <a:cxnLst/>
              <a:rect l="l" t="t" r="r" b="b"/>
              <a:pathLst>
                <a:path w="6959" h="6614" extrusionOk="0">
                  <a:moveTo>
                    <a:pt x="3479" y="83"/>
                  </a:moveTo>
                  <a:cubicBezTo>
                    <a:pt x="4110" y="83"/>
                    <a:pt x="4732" y="269"/>
                    <a:pt x="5260" y="621"/>
                  </a:cubicBezTo>
                  <a:cubicBezTo>
                    <a:pt x="6049" y="1141"/>
                    <a:pt x="6559" y="1985"/>
                    <a:pt x="6680" y="2922"/>
                  </a:cubicBezTo>
                  <a:cubicBezTo>
                    <a:pt x="6865" y="4480"/>
                    <a:pt x="5882" y="5974"/>
                    <a:pt x="4379" y="6400"/>
                  </a:cubicBezTo>
                  <a:cubicBezTo>
                    <a:pt x="4083" y="6484"/>
                    <a:pt x="3780" y="6526"/>
                    <a:pt x="3480" y="6526"/>
                  </a:cubicBezTo>
                  <a:cubicBezTo>
                    <a:pt x="2851" y="6526"/>
                    <a:pt x="2232" y="6344"/>
                    <a:pt x="1698" y="5992"/>
                  </a:cubicBezTo>
                  <a:cubicBezTo>
                    <a:pt x="919" y="5473"/>
                    <a:pt x="399" y="4629"/>
                    <a:pt x="279" y="3692"/>
                  </a:cubicBezTo>
                  <a:cubicBezTo>
                    <a:pt x="93" y="2133"/>
                    <a:pt x="1086" y="640"/>
                    <a:pt x="2589" y="213"/>
                  </a:cubicBezTo>
                  <a:cubicBezTo>
                    <a:pt x="2886" y="129"/>
                    <a:pt x="3182" y="83"/>
                    <a:pt x="3479" y="83"/>
                  </a:cubicBezTo>
                  <a:close/>
                  <a:moveTo>
                    <a:pt x="3477" y="0"/>
                  </a:moveTo>
                  <a:cubicBezTo>
                    <a:pt x="3171" y="0"/>
                    <a:pt x="2863" y="43"/>
                    <a:pt x="2561" y="129"/>
                  </a:cubicBezTo>
                  <a:cubicBezTo>
                    <a:pt x="1021" y="575"/>
                    <a:pt x="1" y="2105"/>
                    <a:pt x="195" y="3701"/>
                  </a:cubicBezTo>
                  <a:cubicBezTo>
                    <a:pt x="316" y="4666"/>
                    <a:pt x="845" y="5528"/>
                    <a:pt x="1652" y="6066"/>
                  </a:cubicBezTo>
                  <a:cubicBezTo>
                    <a:pt x="2199" y="6428"/>
                    <a:pt x="2839" y="6614"/>
                    <a:pt x="3479" y="6614"/>
                  </a:cubicBezTo>
                  <a:cubicBezTo>
                    <a:pt x="3785" y="6614"/>
                    <a:pt x="4101" y="6567"/>
                    <a:pt x="4398" y="6484"/>
                  </a:cubicBezTo>
                  <a:cubicBezTo>
                    <a:pt x="5938" y="6039"/>
                    <a:pt x="6958" y="4508"/>
                    <a:pt x="6763" y="2912"/>
                  </a:cubicBezTo>
                  <a:cubicBezTo>
                    <a:pt x="6643" y="1948"/>
                    <a:pt x="6114" y="1085"/>
                    <a:pt x="5307" y="547"/>
                  </a:cubicBezTo>
                  <a:cubicBezTo>
                    <a:pt x="4760" y="188"/>
                    <a:pt x="4123" y="0"/>
                    <a:pt x="34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3"/>
            <p:cNvSpPr/>
            <p:nvPr/>
          </p:nvSpPr>
          <p:spPr>
            <a:xfrm>
              <a:off x="2033850" y="2508575"/>
              <a:ext cx="13250" cy="56600"/>
            </a:xfrm>
            <a:custGeom>
              <a:avLst/>
              <a:gdLst/>
              <a:ahLst/>
              <a:cxnLst/>
              <a:rect l="l" t="t" r="r" b="b"/>
              <a:pathLst>
                <a:path w="530" h="2264" extrusionOk="0">
                  <a:moveTo>
                    <a:pt x="232" y="0"/>
                  </a:moveTo>
                  <a:cubicBezTo>
                    <a:pt x="102" y="0"/>
                    <a:pt x="0" y="102"/>
                    <a:pt x="0" y="232"/>
                  </a:cubicBezTo>
                  <a:lnTo>
                    <a:pt x="0" y="2023"/>
                  </a:lnTo>
                  <a:cubicBezTo>
                    <a:pt x="0" y="2152"/>
                    <a:pt x="102" y="2264"/>
                    <a:pt x="232" y="2264"/>
                  </a:cubicBezTo>
                  <a:lnTo>
                    <a:pt x="288" y="2264"/>
                  </a:lnTo>
                  <a:cubicBezTo>
                    <a:pt x="418" y="2264"/>
                    <a:pt x="529" y="2152"/>
                    <a:pt x="520" y="2023"/>
                  </a:cubicBezTo>
                  <a:lnTo>
                    <a:pt x="520" y="232"/>
                  </a:lnTo>
                  <a:cubicBezTo>
                    <a:pt x="520" y="102"/>
                    <a:pt x="418" y="0"/>
                    <a:pt x="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3"/>
            <p:cNvSpPr/>
            <p:nvPr/>
          </p:nvSpPr>
          <p:spPr>
            <a:xfrm>
              <a:off x="2032450" y="2507175"/>
              <a:ext cx="16025" cy="59400"/>
            </a:xfrm>
            <a:custGeom>
              <a:avLst/>
              <a:gdLst/>
              <a:ahLst/>
              <a:cxnLst/>
              <a:rect l="l" t="t" r="r" b="b"/>
              <a:pathLst>
                <a:path w="641" h="2376" extrusionOk="0">
                  <a:moveTo>
                    <a:pt x="344" y="112"/>
                  </a:moveTo>
                  <a:cubicBezTo>
                    <a:pt x="446" y="112"/>
                    <a:pt x="520" y="195"/>
                    <a:pt x="520" y="288"/>
                  </a:cubicBezTo>
                  <a:lnTo>
                    <a:pt x="520" y="2079"/>
                  </a:lnTo>
                  <a:cubicBezTo>
                    <a:pt x="520" y="2181"/>
                    <a:pt x="446" y="2255"/>
                    <a:pt x="344" y="2255"/>
                  </a:cubicBezTo>
                  <a:lnTo>
                    <a:pt x="298" y="2255"/>
                  </a:lnTo>
                  <a:cubicBezTo>
                    <a:pt x="196" y="2255"/>
                    <a:pt x="121" y="2181"/>
                    <a:pt x="121" y="2079"/>
                  </a:cubicBezTo>
                  <a:lnTo>
                    <a:pt x="121" y="288"/>
                  </a:lnTo>
                  <a:cubicBezTo>
                    <a:pt x="121" y="195"/>
                    <a:pt x="196" y="112"/>
                    <a:pt x="298" y="112"/>
                  </a:cubicBezTo>
                  <a:close/>
                  <a:moveTo>
                    <a:pt x="288" y="1"/>
                  </a:moveTo>
                  <a:cubicBezTo>
                    <a:pt x="131" y="1"/>
                    <a:pt x="1" y="131"/>
                    <a:pt x="1" y="288"/>
                  </a:cubicBezTo>
                  <a:lnTo>
                    <a:pt x="1" y="2079"/>
                  </a:lnTo>
                  <a:cubicBezTo>
                    <a:pt x="1" y="2246"/>
                    <a:pt x="131" y="2375"/>
                    <a:pt x="288" y="2375"/>
                  </a:cubicBezTo>
                  <a:lnTo>
                    <a:pt x="344" y="2375"/>
                  </a:lnTo>
                  <a:cubicBezTo>
                    <a:pt x="511" y="2375"/>
                    <a:pt x="641" y="2246"/>
                    <a:pt x="641" y="2079"/>
                  </a:cubicBezTo>
                  <a:lnTo>
                    <a:pt x="641" y="288"/>
                  </a:lnTo>
                  <a:cubicBezTo>
                    <a:pt x="641" y="131"/>
                    <a:pt x="502" y="1"/>
                    <a:pt x="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3"/>
            <p:cNvSpPr/>
            <p:nvPr/>
          </p:nvSpPr>
          <p:spPr>
            <a:xfrm>
              <a:off x="1764350" y="2410475"/>
              <a:ext cx="53850" cy="477775"/>
            </a:xfrm>
            <a:custGeom>
              <a:avLst/>
              <a:gdLst/>
              <a:ahLst/>
              <a:cxnLst/>
              <a:rect l="l" t="t" r="r" b="b"/>
              <a:pathLst>
                <a:path w="2154" h="19111" extrusionOk="0">
                  <a:moveTo>
                    <a:pt x="1615" y="0"/>
                  </a:moveTo>
                  <a:cubicBezTo>
                    <a:pt x="725" y="0"/>
                    <a:pt x="1" y="724"/>
                    <a:pt x="1" y="1614"/>
                  </a:cubicBezTo>
                  <a:lnTo>
                    <a:pt x="1" y="17496"/>
                  </a:lnTo>
                  <a:cubicBezTo>
                    <a:pt x="1" y="18387"/>
                    <a:pt x="725" y="19110"/>
                    <a:pt x="1615" y="19110"/>
                  </a:cubicBezTo>
                  <a:lnTo>
                    <a:pt x="2153" y="19110"/>
                  </a:lnTo>
                  <a:cubicBezTo>
                    <a:pt x="1272" y="19110"/>
                    <a:pt x="558" y="18396"/>
                    <a:pt x="558" y="17505"/>
                  </a:cubicBezTo>
                  <a:lnTo>
                    <a:pt x="558" y="1605"/>
                  </a:lnTo>
                  <a:cubicBezTo>
                    <a:pt x="558" y="724"/>
                    <a:pt x="1272" y="0"/>
                    <a:pt x="2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3"/>
            <p:cNvSpPr/>
            <p:nvPr/>
          </p:nvSpPr>
          <p:spPr>
            <a:xfrm>
              <a:off x="1762975" y="2409075"/>
              <a:ext cx="55225" cy="480550"/>
            </a:xfrm>
            <a:custGeom>
              <a:avLst/>
              <a:gdLst/>
              <a:ahLst/>
              <a:cxnLst/>
              <a:rect l="l" t="t" r="r" b="b"/>
              <a:pathLst>
                <a:path w="2209" h="19222" extrusionOk="0">
                  <a:moveTo>
                    <a:pt x="1596" y="121"/>
                  </a:moveTo>
                  <a:lnTo>
                    <a:pt x="1596" y="121"/>
                  </a:lnTo>
                  <a:cubicBezTo>
                    <a:pt x="984" y="362"/>
                    <a:pt x="548" y="965"/>
                    <a:pt x="548" y="1661"/>
                  </a:cubicBezTo>
                  <a:lnTo>
                    <a:pt x="548" y="17561"/>
                  </a:lnTo>
                  <a:cubicBezTo>
                    <a:pt x="548" y="18266"/>
                    <a:pt x="984" y="18860"/>
                    <a:pt x="1596" y="19110"/>
                  </a:cubicBezTo>
                  <a:cubicBezTo>
                    <a:pt x="770" y="19073"/>
                    <a:pt x="112" y="18387"/>
                    <a:pt x="112" y="17552"/>
                  </a:cubicBezTo>
                  <a:lnTo>
                    <a:pt x="112" y="1670"/>
                  </a:lnTo>
                  <a:cubicBezTo>
                    <a:pt x="112" y="836"/>
                    <a:pt x="770" y="158"/>
                    <a:pt x="1596" y="121"/>
                  </a:cubicBezTo>
                  <a:close/>
                  <a:moveTo>
                    <a:pt x="1670" y="1"/>
                  </a:moveTo>
                  <a:cubicBezTo>
                    <a:pt x="742" y="1"/>
                    <a:pt x="0" y="752"/>
                    <a:pt x="0" y="1670"/>
                  </a:cubicBezTo>
                  <a:lnTo>
                    <a:pt x="0" y="17552"/>
                  </a:lnTo>
                  <a:cubicBezTo>
                    <a:pt x="0" y="18480"/>
                    <a:pt x="742" y="19222"/>
                    <a:pt x="1670" y="19222"/>
                  </a:cubicBezTo>
                  <a:lnTo>
                    <a:pt x="2208" y="19222"/>
                  </a:lnTo>
                  <a:lnTo>
                    <a:pt x="2208" y="19110"/>
                  </a:lnTo>
                  <a:cubicBezTo>
                    <a:pt x="1364" y="19110"/>
                    <a:pt x="668" y="18415"/>
                    <a:pt x="668" y="17561"/>
                  </a:cubicBezTo>
                  <a:lnTo>
                    <a:pt x="668" y="1661"/>
                  </a:lnTo>
                  <a:cubicBezTo>
                    <a:pt x="668" y="808"/>
                    <a:pt x="1364" y="121"/>
                    <a:pt x="2208" y="121"/>
                  </a:cubicBezTo>
                  <a:lnTo>
                    <a:pt x="22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3"/>
            <p:cNvSpPr/>
            <p:nvPr/>
          </p:nvSpPr>
          <p:spPr>
            <a:xfrm>
              <a:off x="1768300" y="2473550"/>
              <a:ext cx="6750" cy="56375"/>
            </a:xfrm>
            <a:custGeom>
              <a:avLst/>
              <a:gdLst/>
              <a:ahLst/>
              <a:cxnLst/>
              <a:rect l="l" t="t" r="r" b="b"/>
              <a:pathLst>
                <a:path w="270" h="2255" extrusionOk="0">
                  <a:moveTo>
                    <a:pt x="140" y="1"/>
                  </a:moveTo>
                  <a:cubicBezTo>
                    <a:pt x="56" y="1"/>
                    <a:pt x="1" y="56"/>
                    <a:pt x="1" y="130"/>
                  </a:cubicBezTo>
                  <a:lnTo>
                    <a:pt x="1" y="2125"/>
                  </a:lnTo>
                  <a:cubicBezTo>
                    <a:pt x="1" y="2199"/>
                    <a:pt x="56" y="2255"/>
                    <a:pt x="140" y="2255"/>
                  </a:cubicBezTo>
                  <a:cubicBezTo>
                    <a:pt x="214" y="2255"/>
                    <a:pt x="270" y="2199"/>
                    <a:pt x="270" y="2125"/>
                  </a:cubicBezTo>
                  <a:lnTo>
                    <a:pt x="270" y="130"/>
                  </a:lnTo>
                  <a:cubicBezTo>
                    <a:pt x="270" y="56"/>
                    <a:pt x="214" y="1"/>
                    <a:pt x="1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3"/>
            <p:cNvSpPr/>
            <p:nvPr/>
          </p:nvSpPr>
          <p:spPr>
            <a:xfrm>
              <a:off x="1766088" y="2471511"/>
              <a:ext cx="9550" cy="59625"/>
            </a:xfrm>
            <a:custGeom>
              <a:avLst/>
              <a:gdLst/>
              <a:ahLst/>
              <a:cxnLst/>
              <a:rect l="l" t="t" r="r" b="b"/>
              <a:pathLst>
                <a:path w="382" h="2385" extrusionOk="0">
                  <a:moveTo>
                    <a:pt x="196" y="121"/>
                  </a:moveTo>
                  <a:cubicBezTo>
                    <a:pt x="233" y="121"/>
                    <a:pt x="270" y="158"/>
                    <a:pt x="270" y="205"/>
                  </a:cubicBezTo>
                  <a:lnTo>
                    <a:pt x="270" y="2190"/>
                  </a:lnTo>
                  <a:cubicBezTo>
                    <a:pt x="270" y="2227"/>
                    <a:pt x="233" y="2264"/>
                    <a:pt x="196" y="2264"/>
                  </a:cubicBezTo>
                  <a:cubicBezTo>
                    <a:pt x="149" y="2264"/>
                    <a:pt x="112" y="2227"/>
                    <a:pt x="112" y="2190"/>
                  </a:cubicBezTo>
                  <a:lnTo>
                    <a:pt x="112" y="205"/>
                  </a:lnTo>
                  <a:cubicBezTo>
                    <a:pt x="112" y="158"/>
                    <a:pt x="149" y="121"/>
                    <a:pt x="196" y="121"/>
                  </a:cubicBezTo>
                  <a:close/>
                  <a:moveTo>
                    <a:pt x="196" y="1"/>
                  </a:moveTo>
                  <a:cubicBezTo>
                    <a:pt x="84" y="1"/>
                    <a:pt x="1" y="93"/>
                    <a:pt x="1" y="195"/>
                  </a:cubicBezTo>
                  <a:lnTo>
                    <a:pt x="1" y="2190"/>
                  </a:lnTo>
                  <a:cubicBezTo>
                    <a:pt x="1" y="2292"/>
                    <a:pt x="84" y="2385"/>
                    <a:pt x="196" y="2385"/>
                  </a:cubicBezTo>
                  <a:cubicBezTo>
                    <a:pt x="298" y="2385"/>
                    <a:pt x="381" y="2292"/>
                    <a:pt x="381" y="2190"/>
                  </a:cubicBezTo>
                  <a:lnTo>
                    <a:pt x="381" y="195"/>
                  </a:lnTo>
                  <a:cubicBezTo>
                    <a:pt x="381" y="93"/>
                    <a:pt x="298"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3"/>
            <p:cNvSpPr/>
            <p:nvPr/>
          </p:nvSpPr>
          <p:spPr>
            <a:xfrm>
              <a:off x="1768300" y="2548225"/>
              <a:ext cx="6750" cy="56625"/>
            </a:xfrm>
            <a:custGeom>
              <a:avLst/>
              <a:gdLst/>
              <a:ahLst/>
              <a:cxnLst/>
              <a:rect l="l" t="t" r="r" b="b"/>
              <a:pathLst>
                <a:path w="270" h="2265" extrusionOk="0">
                  <a:moveTo>
                    <a:pt x="140" y="1"/>
                  </a:moveTo>
                  <a:cubicBezTo>
                    <a:pt x="56" y="1"/>
                    <a:pt x="1" y="66"/>
                    <a:pt x="1" y="140"/>
                  </a:cubicBezTo>
                  <a:lnTo>
                    <a:pt x="1" y="2125"/>
                  </a:lnTo>
                  <a:cubicBezTo>
                    <a:pt x="1" y="2199"/>
                    <a:pt x="56" y="2264"/>
                    <a:pt x="140" y="2264"/>
                  </a:cubicBezTo>
                  <a:cubicBezTo>
                    <a:pt x="214" y="2264"/>
                    <a:pt x="270" y="2199"/>
                    <a:pt x="270" y="2125"/>
                  </a:cubicBezTo>
                  <a:lnTo>
                    <a:pt x="270" y="140"/>
                  </a:lnTo>
                  <a:cubicBezTo>
                    <a:pt x="270" y="66"/>
                    <a:pt x="214" y="1"/>
                    <a:pt x="1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3"/>
            <p:cNvSpPr/>
            <p:nvPr/>
          </p:nvSpPr>
          <p:spPr>
            <a:xfrm>
              <a:off x="1766088" y="2546411"/>
              <a:ext cx="9550" cy="59400"/>
            </a:xfrm>
            <a:custGeom>
              <a:avLst/>
              <a:gdLst/>
              <a:ahLst/>
              <a:cxnLst/>
              <a:rect l="l" t="t" r="r" b="b"/>
              <a:pathLst>
                <a:path w="382" h="2376" extrusionOk="0">
                  <a:moveTo>
                    <a:pt x="196" y="122"/>
                  </a:moveTo>
                  <a:cubicBezTo>
                    <a:pt x="233" y="122"/>
                    <a:pt x="270" y="149"/>
                    <a:pt x="270" y="196"/>
                  </a:cubicBezTo>
                  <a:lnTo>
                    <a:pt x="270" y="2181"/>
                  </a:lnTo>
                  <a:cubicBezTo>
                    <a:pt x="270" y="2227"/>
                    <a:pt x="233" y="2264"/>
                    <a:pt x="196" y="2264"/>
                  </a:cubicBezTo>
                  <a:cubicBezTo>
                    <a:pt x="149" y="2264"/>
                    <a:pt x="112" y="2227"/>
                    <a:pt x="112" y="2181"/>
                  </a:cubicBezTo>
                  <a:lnTo>
                    <a:pt x="112" y="196"/>
                  </a:lnTo>
                  <a:cubicBezTo>
                    <a:pt x="112" y="149"/>
                    <a:pt x="149" y="122"/>
                    <a:pt x="196" y="122"/>
                  </a:cubicBezTo>
                  <a:close/>
                  <a:moveTo>
                    <a:pt x="196" y="1"/>
                  </a:moveTo>
                  <a:cubicBezTo>
                    <a:pt x="84" y="1"/>
                    <a:pt x="1" y="84"/>
                    <a:pt x="1" y="196"/>
                  </a:cubicBezTo>
                  <a:lnTo>
                    <a:pt x="1" y="2181"/>
                  </a:lnTo>
                  <a:cubicBezTo>
                    <a:pt x="1" y="2292"/>
                    <a:pt x="84" y="2376"/>
                    <a:pt x="196" y="2376"/>
                  </a:cubicBezTo>
                  <a:cubicBezTo>
                    <a:pt x="298" y="2376"/>
                    <a:pt x="381" y="2292"/>
                    <a:pt x="381" y="2181"/>
                  </a:cubicBezTo>
                  <a:lnTo>
                    <a:pt x="381" y="196"/>
                  </a:lnTo>
                  <a:cubicBezTo>
                    <a:pt x="381" y="84"/>
                    <a:pt x="298"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3"/>
            <p:cNvSpPr/>
            <p:nvPr/>
          </p:nvSpPr>
          <p:spPr>
            <a:xfrm>
              <a:off x="1778275" y="2410475"/>
              <a:ext cx="261400" cy="477775"/>
            </a:xfrm>
            <a:custGeom>
              <a:avLst/>
              <a:gdLst/>
              <a:ahLst/>
              <a:cxnLst/>
              <a:rect l="l" t="t" r="r" b="b"/>
              <a:pathLst>
                <a:path w="10456" h="19111" extrusionOk="0">
                  <a:moveTo>
                    <a:pt x="1596" y="0"/>
                  </a:moveTo>
                  <a:cubicBezTo>
                    <a:pt x="715" y="0"/>
                    <a:pt x="1" y="724"/>
                    <a:pt x="1" y="1605"/>
                  </a:cubicBezTo>
                  <a:lnTo>
                    <a:pt x="1" y="17505"/>
                  </a:lnTo>
                  <a:cubicBezTo>
                    <a:pt x="1" y="18396"/>
                    <a:pt x="715" y="19110"/>
                    <a:pt x="1596" y="19110"/>
                  </a:cubicBezTo>
                  <a:lnTo>
                    <a:pt x="8850" y="19110"/>
                  </a:lnTo>
                  <a:cubicBezTo>
                    <a:pt x="9732" y="19110"/>
                    <a:pt x="10455" y="18396"/>
                    <a:pt x="10455" y="17505"/>
                  </a:cubicBezTo>
                  <a:lnTo>
                    <a:pt x="10455" y="1605"/>
                  </a:lnTo>
                  <a:cubicBezTo>
                    <a:pt x="10455" y="724"/>
                    <a:pt x="9732" y="0"/>
                    <a:pt x="88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3"/>
            <p:cNvSpPr/>
            <p:nvPr/>
          </p:nvSpPr>
          <p:spPr>
            <a:xfrm>
              <a:off x="1776650" y="2409075"/>
              <a:ext cx="264425" cy="480550"/>
            </a:xfrm>
            <a:custGeom>
              <a:avLst/>
              <a:gdLst/>
              <a:ahLst/>
              <a:cxnLst/>
              <a:rect l="l" t="t" r="r" b="b"/>
              <a:pathLst>
                <a:path w="10577" h="19222" extrusionOk="0">
                  <a:moveTo>
                    <a:pt x="8915" y="112"/>
                  </a:moveTo>
                  <a:cubicBezTo>
                    <a:pt x="9769" y="112"/>
                    <a:pt x="10455" y="808"/>
                    <a:pt x="10455" y="1661"/>
                  </a:cubicBezTo>
                  <a:lnTo>
                    <a:pt x="10455" y="17561"/>
                  </a:lnTo>
                  <a:cubicBezTo>
                    <a:pt x="10455" y="18415"/>
                    <a:pt x="9769" y="19110"/>
                    <a:pt x="8915" y="19110"/>
                  </a:cubicBezTo>
                  <a:lnTo>
                    <a:pt x="1661" y="19110"/>
                  </a:lnTo>
                  <a:cubicBezTo>
                    <a:pt x="817" y="19110"/>
                    <a:pt x="121" y="18415"/>
                    <a:pt x="121" y="17561"/>
                  </a:cubicBezTo>
                  <a:lnTo>
                    <a:pt x="121" y="1661"/>
                  </a:lnTo>
                  <a:cubicBezTo>
                    <a:pt x="121" y="808"/>
                    <a:pt x="817" y="112"/>
                    <a:pt x="1661" y="112"/>
                  </a:cubicBezTo>
                  <a:close/>
                  <a:moveTo>
                    <a:pt x="1661" y="1"/>
                  </a:moveTo>
                  <a:cubicBezTo>
                    <a:pt x="752" y="1"/>
                    <a:pt x="1" y="743"/>
                    <a:pt x="1" y="1661"/>
                  </a:cubicBezTo>
                  <a:lnTo>
                    <a:pt x="1" y="17561"/>
                  </a:lnTo>
                  <a:cubicBezTo>
                    <a:pt x="1" y="18480"/>
                    <a:pt x="752" y="19222"/>
                    <a:pt x="1661" y="19222"/>
                  </a:cubicBezTo>
                  <a:lnTo>
                    <a:pt x="8915" y="19222"/>
                  </a:lnTo>
                  <a:cubicBezTo>
                    <a:pt x="9834" y="19222"/>
                    <a:pt x="10576" y="18480"/>
                    <a:pt x="10576" y="17561"/>
                  </a:cubicBezTo>
                  <a:lnTo>
                    <a:pt x="10576" y="1661"/>
                  </a:lnTo>
                  <a:cubicBezTo>
                    <a:pt x="10576" y="743"/>
                    <a:pt x="9834" y="1"/>
                    <a:pt x="89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3"/>
            <p:cNvSpPr/>
            <p:nvPr/>
          </p:nvSpPr>
          <p:spPr>
            <a:xfrm>
              <a:off x="1902125" y="2430650"/>
              <a:ext cx="13700" cy="13700"/>
            </a:xfrm>
            <a:custGeom>
              <a:avLst/>
              <a:gdLst/>
              <a:ahLst/>
              <a:cxnLst/>
              <a:rect l="l" t="t" r="r" b="b"/>
              <a:pathLst>
                <a:path w="548" h="548" extrusionOk="0">
                  <a:moveTo>
                    <a:pt x="269" y="84"/>
                  </a:moveTo>
                  <a:cubicBezTo>
                    <a:pt x="371" y="84"/>
                    <a:pt x="455" y="167"/>
                    <a:pt x="455" y="269"/>
                  </a:cubicBezTo>
                  <a:cubicBezTo>
                    <a:pt x="455" y="371"/>
                    <a:pt x="371" y="455"/>
                    <a:pt x="269" y="455"/>
                  </a:cubicBezTo>
                  <a:cubicBezTo>
                    <a:pt x="167" y="455"/>
                    <a:pt x="84" y="371"/>
                    <a:pt x="84" y="269"/>
                  </a:cubicBezTo>
                  <a:cubicBezTo>
                    <a:pt x="84" y="167"/>
                    <a:pt x="167" y="84"/>
                    <a:pt x="269" y="84"/>
                  </a:cubicBezTo>
                  <a:close/>
                  <a:moveTo>
                    <a:pt x="269" y="0"/>
                  </a:moveTo>
                  <a:cubicBezTo>
                    <a:pt x="121" y="0"/>
                    <a:pt x="0" y="121"/>
                    <a:pt x="0" y="269"/>
                  </a:cubicBezTo>
                  <a:cubicBezTo>
                    <a:pt x="0" y="418"/>
                    <a:pt x="121" y="548"/>
                    <a:pt x="269" y="548"/>
                  </a:cubicBezTo>
                  <a:cubicBezTo>
                    <a:pt x="418" y="548"/>
                    <a:pt x="548" y="418"/>
                    <a:pt x="548" y="269"/>
                  </a:cubicBezTo>
                  <a:cubicBezTo>
                    <a:pt x="548" y="121"/>
                    <a:pt x="418"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3"/>
            <p:cNvSpPr/>
            <p:nvPr/>
          </p:nvSpPr>
          <p:spPr>
            <a:xfrm>
              <a:off x="1859900" y="2433900"/>
              <a:ext cx="33900" cy="7200"/>
            </a:xfrm>
            <a:custGeom>
              <a:avLst/>
              <a:gdLst/>
              <a:ahLst/>
              <a:cxnLst/>
              <a:rect l="l" t="t" r="r" b="b"/>
              <a:pathLst>
                <a:path w="1356" h="288" extrusionOk="0">
                  <a:moveTo>
                    <a:pt x="1207" y="84"/>
                  </a:moveTo>
                  <a:cubicBezTo>
                    <a:pt x="1244" y="84"/>
                    <a:pt x="1263" y="112"/>
                    <a:pt x="1263" y="139"/>
                  </a:cubicBezTo>
                  <a:cubicBezTo>
                    <a:pt x="1263" y="176"/>
                    <a:pt x="1244" y="195"/>
                    <a:pt x="1207" y="195"/>
                  </a:cubicBezTo>
                  <a:lnTo>
                    <a:pt x="140" y="195"/>
                  </a:lnTo>
                  <a:cubicBezTo>
                    <a:pt x="112" y="195"/>
                    <a:pt x="84" y="176"/>
                    <a:pt x="84" y="139"/>
                  </a:cubicBezTo>
                  <a:cubicBezTo>
                    <a:pt x="84" y="112"/>
                    <a:pt x="112" y="84"/>
                    <a:pt x="140" y="84"/>
                  </a:cubicBezTo>
                  <a:close/>
                  <a:moveTo>
                    <a:pt x="140" y="0"/>
                  </a:moveTo>
                  <a:cubicBezTo>
                    <a:pt x="57" y="0"/>
                    <a:pt x="1" y="65"/>
                    <a:pt x="1" y="149"/>
                  </a:cubicBezTo>
                  <a:cubicBezTo>
                    <a:pt x="1" y="223"/>
                    <a:pt x="66" y="288"/>
                    <a:pt x="140" y="288"/>
                  </a:cubicBezTo>
                  <a:lnTo>
                    <a:pt x="1207" y="288"/>
                  </a:lnTo>
                  <a:cubicBezTo>
                    <a:pt x="1290" y="288"/>
                    <a:pt x="1355" y="223"/>
                    <a:pt x="1355" y="149"/>
                  </a:cubicBezTo>
                  <a:cubicBezTo>
                    <a:pt x="1355" y="65"/>
                    <a:pt x="1290" y="0"/>
                    <a:pt x="12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3"/>
            <p:cNvSpPr/>
            <p:nvPr/>
          </p:nvSpPr>
          <p:spPr>
            <a:xfrm>
              <a:off x="1924625" y="2433900"/>
              <a:ext cx="33875" cy="7200"/>
            </a:xfrm>
            <a:custGeom>
              <a:avLst/>
              <a:gdLst/>
              <a:ahLst/>
              <a:cxnLst/>
              <a:rect l="l" t="t" r="r" b="b"/>
              <a:pathLst>
                <a:path w="1355" h="288" extrusionOk="0">
                  <a:moveTo>
                    <a:pt x="1215" y="84"/>
                  </a:moveTo>
                  <a:cubicBezTo>
                    <a:pt x="1243" y="84"/>
                    <a:pt x="1271" y="112"/>
                    <a:pt x="1271" y="139"/>
                  </a:cubicBezTo>
                  <a:cubicBezTo>
                    <a:pt x="1271" y="176"/>
                    <a:pt x="1243" y="195"/>
                    <a:pt x="1215" y="195"/>
                  </a:cubicBezTo>
                  <a:lnTo>
                    <a:pt x="149" y="195"/>
                  </a:lnTo>
                  <a:cubicBezTo>
                    <a:pt x="111" y="195"/>
                    <a:pt x="93" y="176"/>
                    <a:pt x="93" y="139"/>
                  </a:cubicBezTo>
                  <a:cubicBezTo>
                    <a:pt x="93" y="112"/>
                    <a:pt x="111" y="84"/>
                    <a:pt x="149" y="84"/>
                  </a:cubicBezTo>
                  <a:close/>
                  <a:moveTo>
                    <a:pt x="149" y="0"/>
                  </a:moveTo>
                  <a:cubicBezTo>
                    <a:pt x="65" y="0"/>
                    <a:pt x="0" y="65"/>
                    <a:pt x="0" y="149"/>
                  </a:cubicBezTo>
                  <a:cubicBezTo>
                    <a:pt x="0" y="223"/>
                    <a:pt x="65" y="288"/>
                    <a:pt x="149" y="288"/>
                  </a:cubicBezTo>
                  <a:lnTo>
                    <a:pt x="1215" y="288"/>
                  </a:lnTo>
                  <a:cubicBezTo>
                    <a:pt x="1290" y="288"/>
                    <a:pt x="1355" y="223"/>
                    <a:pt x="1355" y="149"/>
                  </a:cubicBezTo>
                  <a:cubicBezTo>
                    <a:pt x="1355" y="65"/>
                    <a:pt x="1290" y="0"/>
                    <a:pt x="12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3"/>
            <p:cNvSpPr/>
            <p:nvPr/>
          </p:nvSpPr>
          <p:spPr>
            <a:xfrm>
              <a:off x="1798675" y="2455700"/>
              <a:ext cx="220600" cy="392200"/>
            </a:xfrm>
            <a:custGeom>
              <a:avLst/>
              <a:gdLst/>
              <a:ahLst/>
              <a:cxnLst/>
              <a:rect l="l" t="t" r="r" b="b"/>
              <a:pathLst>
                <a:path w="8824" h="15688" extrusionOk="0">
                  <a:moveTo>
                    <a:pt x="1" y="0"/>
                  </a:moveTo>
                  <a:lnTo>
                    <a:pt x="1" y="15687"/>
                  </a:lnTo>
                  <a:lnTo>
                    <a:pt x="8823" y="15687"/>
                  </a:lnTo>
                  <a:lnTo>
                    <a:pt x="88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3"/>
            <p:cNvSpPr/>
            <p:nvPr/>
          </p:nvSpPr>
          <p:spPr>
            <a:xfrm>
              <a:off x="1797050" y="2454300"/>
              <a:ext cx="223600" cy="394975"/>
            </a:xfrm>
            <a:custGeom>
              <a:avLst/>
              <a:gdLst/>
              <a:ahLst/>
              <a:cxnLst/>
              <a:rect l="l" t="t" r="r" b="b"/>
              <a:pathLst>
                <a:path w="8944" h="15799" extrusionOk="0">
                  <a:moveTo>
                    <a:pt x="8832" y="112"/>
                  </a:moveTo>
                  <a:lnTo>
                    <a:pt x="8832" y="15678"/>
                  </a:lnTo>
                  <a:lnTo>
                    <a:pt x="122" y="15678"/>
                  </a:lnTo>
                  <a:lnTo>
                    <a:pt x="122" y="112"/>
                  </a:lnTo>
                  <a:close/>
                  <a:moveTo>
                    <a:pt x="57" y="1"/>
                  </a:moveTo>
                  <a:cubicBezTo>
                    <a:pt x="29" y="1"/>
                    <a:pt x="1" y="19"/>
                    <a:pt x="1" y="56"/>
                  </a:cubicBezTo>
                  <a:lnTo>
                    <a:pt x="1" y="15743"/>
                  </a:lnTo>
                  <a:cubicBezTo>
                    <a:pt x="1" y="15771"/>
                    <a:pt x="29" y="15799"/>
                    <a:pt x="57" y="15799"/>
                  </a:cubicBezTo>
                  <a:lnTo>
                    <a:pt x="8888" y="15799"/>
                  </a:lnTo>
                  <a:cubicBezTo>
                    <a:pt x="8916" y="15799"/>
                    <a:pt x="8944" y="15771"/>
                    <a:pt x="8944" y="15743"/>
                  </a:cubicBezTo>
                  <a:lnTo>
                    <a:pt x="8944" y="56"/>
                  </a:lnTo>
                  <a:cubicBezTo>
                    <a:pt x="8944" y="19"/>
                    <a:pt x="8916" y="1"/>
                    <a:pt x="88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3"/>
            <p:cNvSpPr/>
            <p:nvPr/>
          </p:nvSpPr>
          <p:spPr>
            <a:xfrm>
              <a:off x="1800075" y="2457075"/>
              <a:ext cx="217575" cy="30175"/>
            </a:xfrm>
            <a:custGeom>
              <a:avLst/>
              <a:gdLst/>
              <a:ahLst/>
              <a:cxnLst/>
              <a:rect l="l" t="t" r="r" b="b"/>
              <a:pathLst>
                <a:path w="8703" h="1207" extrusionOk="0">
                  <a:moveTo>
                    <a:pt x="1" y="1"/>
                  </a:moveTo>
                  <a:lnTo>
                    <a:pt x="1" y="1207"/>
                  </a:lnTo>
                  <a:lnTo>
                    <a:pt x="8702" y="1207"/>
                  </a:lnTo>
                  <a:lnTo>
                    <a:pt x="8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3"/>
            <p:cNvSpPr/>
            <p:nvPr/>
          </p:nvSpPr>
          <p:spPr>
            <a:xfrm>
              <a:off x="1959625" y="2467050"/>
              <a:ext cx="9775" cy="9775"/>
            </a:xfrm>
            <a:custGeom>
              <a:avLst/>
              <a:gdLst/>
              <a:ahLst/>
              <a:cxnLst/>
              <a:rect l="l" t="t" r="r" b="b"/>
              <a:pathLst>
                <a:path w="391" h="391" extrusionOk="0">
                  <a:moveTo>
                    <a:pt x="196" y="94"/>
                  </a:moveTo>
                  <a:cubicBezTo>
                    <a:pt x="251" y="94"/>
                    <a:pt x="298" y="140"/>
                    <a:pt x="298" y="196"/>
                  </a:cubicBezTo>
                  <a:cubicBezTo>
                    <a:pt x="298" y="261"/>
                    <a:pt x="251" y="307"/>
                    <a:pt x="196" y="307"/>
                  </a:cubicBezTo>
                  <a:cubicBezTo>
                    <a:pt x="131" y="307"/>
                    <a:pt x="84" y="261"/>
                    <a:pt x="84" y="196"/>
                  </a:cubicBezTo>
                  <a:cubicBezTo>
                    <a:pt x="84" y="140"/>
                    <a:pt x="131" y="94"/>
                    <a:pt x="196" y="94"/>
                  </a:cubicBezTo>
                  <a:close/>
                  <a:moveTo>
                    <a:pt x="196" y="1"/>
                  </a:moveTo>
                  <a:cubicBezTo>
                    <a:pt x="84" y="1"/>
                    <a:pt x="1" y="94"/>
                    <a:pt x="1" y="196"/>
                  </a:cubicBezTo>
                  <a:cubicBezTo>
                    <a:pt x="1" y="307"/>
                    <a:pt x="84" y="390"/>
                    <a:pt x="196" y="390"/>
                  </a:cubicBezTo>
                  <a:cubicBezTo>
                    <a:pt x="298" y="390"/>
                    <a:pt x="391" y="307"/>
                    <a:pt x="391" y="196"/>
                  </a:cubicBezTo>
                  <a:cubicBezTo>
                    <a:pt x="391" y="94"/>
                    <a:pt x="298" y="1"/>
                    <a:pt x="1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3"/>
            <p:cNvSpPr/>
            <p:nvPr/>
          </p:nvSpPr>
          <p:spPr>
            <a:xfrm>
              <a:off x="1979125" y="2467050"/>
              <a:ext cx="9750" cy="9775"/>
            </a:xfrm>
            <a:custGeom>
              <a:avLst/>
              <a:gdLst/>
              <a:ahLst/>
              <a:cxnLst/>
              <a:rect l="l" t="t" r="r" b="b"/>
              <a:pathLst>
                <a:path w="390" h="391" extrusionOk="0">
                  <a:moveTo>
                    <a:pt x="195" y="94"/>
                  </a:moveTo>
                  <a:cubicBezTo>
                    <a:pt x="260" y="94"/>
                    <a:pt x="306" y="140"/>
                    <a:pt x="306" y="196"/>
                  </a:cubicBezTo>
                  <a:cubicBezTo>
                    <a:pt x="306" y="261"/>
                    <a:pt x="260" y="307"/>
                    <a:pt x="195" y="307"/>
                  </a:cubicBezTo>
                  <a:cubicBezTo>
                    <a:pt x="139" y="307"/>
                    <a:pt x="93" y="261"/>
                    <a:pt x="93" y="196"/>
                  </a:cubicBezTo>
                  <a:cubicBezTo>
                    <a:pt x="93" y="140"/>
                    <a:pt x="139" y="94"/>
                    <a:pt x="195" y="94"/>
                  </a:cubicBezTo>
                  <a:close/>
                  <a:moveTo>
                    <a:pt x="195" y="1"/>
                  </a:moveTo>
                  <a:cubicBezTo>
                    <a:pt x="93" y="1"/>
                    <a:pt x="0" y="94"/>
                    <a:pt x="0" y="196"/>
                  </a:cubicBezTo>
                  <a:cubicBezTo>
                    <a:pt x="0" y="307"/>
                    <a:pt x="93" y="390"/>
                    <a:pt x="195" y="390"/>
                  </a:cubicBezTo>
                  <a:cubicBezTo>
                    <a:pt x="306" y="390"/>
                    <a:pt x="390" y="307"/>
                    <a:pt x="390" y="196"/>
                  </a:cubicBezTo>
                  <a:cubicBezTo>
                    <a:pt x="390" y="94"/>
                    <a:pt x="306" y="1"/>
                    <a:pt x="1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3"/>
            <p:cNvSpPr/>
            <p:nvPr/>
          </p:nvSpPr>
          <p:spPr>
            <a:xfrm>
              <a:off x="1999300" y="2467050"/>
              <a:ext cx="9750" cy="9775"/>
            </a:xfrm>
            <a:custGeom>
              <a:avLst/>
              <a:gdLst/>
              <a:ahLst/>
              <a:cxnLst/>
              <a:rect l="l" t="t" r="r" b="b"/>
              <a:pathLst>
                <a:path w="390" h="391" extrusionOk="0">
                  <a:moveTo>
                    <a:pt x="195" y="94"/>
                  </a:moveTo>
                  <a:cubicBezTo>
                    <a:pt x="251" y="94"/>
                    <a:pt x="297" y="140"/>
                    <a:pt x="297" y="196"/>
                  </a:cubicBezTo>
                  <a:cubicBezTo>
                    <a:pt x="297" y="261"/>
                    <a:pt x="251" y="307"/>
                    <a:pt x="195" y="307"/>
                  </a:cubicBezTo>
                  <a:cubicBezTo>
                    <a:pt x="130" y="307"/>
                    <a:pt x="84" y="261"/>
                    <a:pt x="84" y="196"/>
                  </a:cubicBezTo>
                  <a:cubicBezTo>
                    <a:pt x="84" y="140"/>
                    <a:pt x="130" y="94"/>
                    <a:pt x="195" y="94"/>
                  </a:cubicBezTo>
                  <a:close/>
                  <a:moveTo>
                    <a:pt x="195" y="1"/>
                  </a:moveTo>
                  <a:cubicBezTo>
                    <a:pt x="84" y="1"/>
                    <a:pt x="0" y="94"/>
                    <a:pt x="0" y="196"/>
                  </a:cubicBezTo>
                  <a:cubicBezTo>
                    <a:pt x="0" y="307"/>
                    <a:pt x="84" y="390"/>
                    <a:pt x="195" y="390"/>
                  </a:cubicBezTo>
                  <a:cubicBezTo>
                    <a:pt x="297" y="390"/>
                    <a:pt x="390" y="307"/>
                    <a:pt x="390" y="196"/>
                  </a:cubicBezTo>
                  <a:cubicBezTo>
                    <a:pt x="390" y="94"/>
                    <a:pt x="297" y="1"/>
                    <a:pt x="1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3"/>
            <p:cNvSpPr/>
            <p:nvPr/>
          </p:nvSpPr>
          <p:spPr>
            <a:xfrm>
              <a:off x="1833700" y="2530600"/>
              <a:ext cx="69825" cy="3050"/>
            </a:xfrm>
            <a:custGeom>
              <a:avLst/>
              <a:gdLst/>
              <a:ahLst/>
              <a:cxnLst/>
              <a:rect l="l" t="t" r="r" b="b"/>
              <a:pathLst>
                <a:path w="2793" h="122" extrusionOk="0">
                  <a:moveTo>
                    <a:pt x="56" y="1"/>
                  </a:moveTo>
                  <a:cubicBezTo>
                    <a:pt x="19" y="1"/>
                    <a:pt x="1" y="28"/>
                    <a:pt x="1" y="66"/>
                  </a:cubicBezTo>
                  <a:cubicBezTo>
                    <a:pt x="1" y="93"/>
                    <a:pt x="19" y="121"/>
                    <a:pt x="56" y="121"/>
                  </a:cubicBezTo>
                  <a:lnTo>
                    <a:pt x="2737" y="121"/>
                  </a:lnTo>
                  <a:cubicBezTo>
                    <a:pt x="2765" y="121"/>
                    <a:pt x="2793" y="93"/>
                    <a:pt x="2793" y="66"/>
                  </a:cubicBezTo>
                  <a:cubicBezTo>
                    <a:pt x="2793" y="28"/>
                    <a:pt x="2765" y="1"/>
                    <a:pt x="27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p:cNvSpPr/>
            <p:nvPr/>
          </p:nvSpPr>
          <p:spPr>
            <a:xfrm>
              <a:off x="1917425" y="2530600"/>
              <a:ext cx="26925" cy="3050"/>
            </a:xfrm>
            <a:custGeom>
              <a:avLst/>
              <a:gdLst/>
              <a:ahLst/>
              <a:cxnLst/>
              <a:rect l="l" t="t" r="r" b="b"/>
              <a:pathLst>
                <a:path w="1077" h="122" extrusionOk="0">
                  <a:moveTo>
                    <a:pt x="56" y="1"/>
                  </a:moveTo>
                  <a:cubicBezTo>
                    <a:pt x="28" y="1"/>
                    <a:pt x="1" y="28"/>
                    <a:pt x="1" y="66"/>
                  </a:cubicBezTo>
                  <a:cubicBezTo>
                    <a:pt x="1" y="93"/>
                    <a:pt x="28" y="121"/>
                    <a:pt x="56" y="121"/>
                  </a:cubicBezTo>
                  <a:lnTo>
                    <a:pt x="1012" y="121"/>
                  </a:lnTo>
                  <a:cubicBezTo>
                    <a:pt x="1049" y="121"/>
                    <a:pt x="1077" y="93"/>
                    <a:pt x="1077" y="66"/>
                  </a:cubicBezTo>
                  <a:cubicBezTo>
                    <a:pt x="1077" y="28"/>
                    <a:pt x="1049" y="1"/>
                    <a:pt x="1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p:cNvSpPr/>
            <p:nvPr/>
          </p:nvSpPr>
          <p:spPr>
            <a:xfrm>
              <a:off x="1960575" y="2530600"/>
              <a:ext cx="24825" cy="3050"/>
            </a:xfrm>
            <a:custGeom>
              <a:avLst/>
              <a:gdLst/>
              <a:ahLst/>
              <a:cxnLst/>
              <a:rect l="l" t="t" r="r" b="b"/>
              <a:pathLst>
                <a:path w="993" h="122" extrusionOk="0">
                  <a:moveTo>
                    <a:pt x="56" y="1"/>
                  </a:moveTo>
                  <a:cubicBezTo>
                    <a:pt x="19" y="1"/>
                    <a:pt x="0" y="28"/>
                    <a:pt x="0" y="66"/>
                  </a:cubicBezTo>
                  <a:cubicBezTo>
                    <a:pt x="0" y="93"/>
                    <a:pt x="19" y="121"/>
                    <a:pt x="56" y="121"/>
                  </a:cubicBezTo>
                  <a:lnTo>
                    <a:pt x="937" y="121"/>
                  </a:lnTo>
                  <a:cubicBezTo>
                    <a:pt x="965" y="121"/>
                    <a:pt x="993" y="93"/>
                    <a:pt x="993" y="66"/>
                  </a:cubicBezTo>
                  <a:cubicBezTo>
                    <a:pt x="993" y="28"/>
                    <a:pt x="965" y="1"/>
                    <a:pt x="9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p:cNvSpPr/>
            <p:nvPr/>
          </p:nvSpPr>
          <p:spPr>
            <a:xfrm>
              <a:off x="1915350" y="2582550"/>
              <a:ext cx="70050" cy="3050"/>
            </a:xfrm>
            <a:custGeom>
              <a:avLst/>
              <a:gdLst/>
              <a:ahLst/>
              <a:cxnLst/>
              <a:rect l="l" t="t" r="r" b="b"/>
              <a:pathLst>
                <a:path w="2802" h="122" extrusionOk="0">
                  <a:moveTo>
                    <a:pt x="65" y="1"/>
                  </a:moveTo>
                  <a:cubicBezTo>
                    <a:pt x="28" y="1"/>
                    <a:pt x="0" y="28"/>
                    <a:pt x="0" y="56"/>
                  </a:cubicBezTo>
                  <a:cubicBezTo>
                    <a:pt x="0" y="93"/>
                    <a:pt x="28" y="121"/>
                    <a:pt x="65" y="121"/>
                  </a:cubicBezTo>
                  <a:lnTo>
                    <a:pt x="2746" y="121"/>
                  </a:lnTo>
                  <a:cubicBezTo>
                    <a:pt x="2774" y="121"/>
                    <a:pt x="2802" y="93"/>
                    <a:pt x="2802" y="56"/>
                  </a:cubicBezTo>
                  <a:cubicBezTo>
                    <a:pt x="2802" y="28"/>
                    <a:pt x="2774" y="1"/>
                    <a:pt x="27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3"/>
            <p:cNvSpPr/>
            <p:nvPr/>
          </p:nvSpPr>
          <p:spPr>
            <a:xfrm>
              <a:off x="1874750" y="2582550"/>
              <a:ext cx="26700" cy="3050"/>
            </a:xfrm>
            <a:custGeom>
              <a:avLst/>
              <a:gdLst/>
              <a:ahLst/>
              <a:cxnLst/>
              <a:rect l="l" t="t" r="r" b="b"/>
              <a:pathLst>
                <a:path w="1068" h="122" extrusionOk="0">
                  <a:moveTo>
                    <a:pt x="56" y="1"/>
                  </a:moveTo>
                  <a:cubicBezTo>
                    <a:pt x="28" y="1"/>
                    <a:pt x="1" y="28"/>
                    <a:pt x="1" y="56"/>
                  </a:cubicBezTo>
                  <a:cubicBezTo>
                    <a:pt x="1" y="93"/>
                    <a:pt x="28" y="121"/>
                    <a:pt x="56" y="121"/>
                  </a:cubicBezTo>
                  <a:lnTo>
                    <a:pt x="1012" y="121"/>
                  </a:lnTo>
                  <a:cubicBezTo>
                    <a:pt x="1049" y="121"/>
                    <a:pt x="1067" y="93"/>
                    <a:pt x="1067" y="56"/>
                  </a:cubicBezTo>
                  <a:cubicBezTo>
                    <a:pt x="1067" y="28"/>
                    <a:pt x="1049" y="1"/>
                    <a:pt x="1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3"/>
            <p:cNvSpPr/>
            <p:nvPr/>
          </p:nvSpPr>
          <p:spPr>
            <a:xfrm>
              <a:off x="1833700" y="2582550"/>
              <a:ext cx="24850" cy="3050"/>
            </a:xfrm>
            <a:custGeom>
              <a:avLst/>
              <a:gdLst/>
              <a:ahLst/>
              <a:cxnLst/>
              <a:rect l="l" t="t" r="r" b="b"/>
              <a:pathLst>
                <a:path w="994" h="122" extrusionOk="0">
                  <a:moveTo>
                    <a:pt x="56" y="1"/>
                  </a:moveTo>
                  <a:cubicBezTo>
                    <a:pt x="19" y="1"/>
                    <a:pt x="1" y="28"/>
                    <a:pt x="1" y="56"/>
                  </a:cubicBezTo>
                  <a:cubicBezTo>
                    <a:pt x="1" y="93"/>
                    <a:pt x="19" y="121"/>
                    <a:pt x="56" y="121"/>
                  </a:cubicBezTo>
                  <a:lnTo>
                    <a:pt x="938" y="121"/>
                  </a:lnTo>
                  <a:cubicBezTo>
                    <a:pt x="965" y="121"/>
                    <a:pt x="993" y="93"/>
                    <a:pt x="993" y="56"/>
                  </a:cubicBezTo>
                  <a:cubicBezTo>
                    <a:pt x="993" y="28"/>
                    <a:pt x="965" y="1"/>
                    <a:pt x="9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p:cNvSpPr/>
            <p:nvPr/>
          </p:nvSpPr>
          <p:spPr>
            <a:xfrm>
              <a:off x="1833700" y="2556350"/>
              <a:ext cx="37375" cy="3025"/>
            </a:xfrm>
            <a:custGeom>
              <a:avLst/>
              <a:gdLst/>
              <a:ahLst/>
              <a:cxnLst/>
              <a:rect l="l" t="t" r="r" b="b"/>
              <a:pathLst>
                <a:path w="1495" h="121" extrusionOk="0">
                  <a:moveTo>
                    <a:pt x="56" y="0"/>
                  </a:moveTo>
                  <a:cubicBezTo>
                    <a:pt x="19" y="0"/>
                    <a:pt x="1" y="28"/>
                    <a:pt x="1" y="56"/>
                  </a:cubicBezTo>
                  <a:cubicBezTo>
                    <a:pt x="1" y="93"/>
                    <a:pt x="19" y="121"/>
                    <a:pt x="56" y="121"/>
                  </a:cubicBezTo>
                  <a:lnTo>
                    <a:pt x="1439" y="121"/>
                  </a:lnTo>
                  <a:cubicBezTo>
                    <a:pt x="1466" y="121"/>
                    <a:pt x="1494" y="93"/>
                    <a:pt x="1494" y="56"/>
                  </a:cubicBezTo>
                  <a:cubicBezTo>
                    <a:pt x="1494" y="28"/>
                    <a:pt x="1466" y="0"/>
                    <a:pt x="14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p:cNvSpPr/>
            <p:nvPr/>
          </p:nvSpPr>
          <p:spPr>
            <a:xfrm>
              <a:off x="1882650" y="2556350"/>
              <a:ext cx="61700" cy="3025"/>
            </a:xfrm>
            <a:custGeom>
              <a:avLst/>
              <a:gdLst/>
              <a:ahLst/>
              <a:cxnLst/>
              <a:rect l="l" t="t" r="r" b="b"/>
              <a:pathLst>
                <a:path w="2468" h="121" extrusionOk="0">
                  <a:moveTo>
                    <a:pt x="65" y="0"/>
                  </a:moveTo>
                  <a:cubicBezTo>
                    <a:pt x="28" y="0"/>
                    <a:pt x="0" y="28"/>
                    <a:pt x="0" y="56"/>
                  </a:cubicBezTo>
                  <a:cubicBezTo>
                    <a:pt x="0" y="93"/>
                    <a:pt x="28" y="121"/>
                    <a:pt x="65" y="121"/>
                  </a:cubicBezTo>
                  <a:lnTo>
                    <a:pt x="2403" y="121"/>
                  </a:lnTo>
                  <a:cubicBezTo>
                    <a:pt x="2440" y="121"/>
                    <a:pt x="2468" y="93"/>
                    <a:pt x="2468" y="56"/>
                  </a:cubicBezTo>
                  <a:cubicBezTo>
                    <a:pt x="2468" y="28"/>
                    <a:pt x="2440" y="0"/>
                    <a:pt x="24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p:cNvSpPr/>
            <p:nvPr/>
          </p:nvSpPr>
          <p:spPr>
            <a:xfrm>
              <a:off x="1960575" y="2556350"/>
              <a:ext cx="24825" cy="3025"/>
            </a:xfrm>
            <a:custGeom>
              <a:avLst/>
              <a:gdLst/>
              <a:ahLst/>
              <a:cxnLst/>
              <a:rect l="l" t="t" r="r" b="b"/>
              <a:pathLst>
                <a:path w="993" h="121" extrusionOk="0">
                  <a:moveTo>
                    <a:pt x="56" y="0"/>
                  </a:moveTo>
                  <a:cubicBezTo>
                    <a:pt x="19" y="0"/>
                    <a:pt x="0" y="28"/>
                    <a:pt x="0" y="56"/>
                  </a:cubicBezTo>
                  <a:cubicBezTo>
                    <a:pt x="0" y="93"/>
                    <a:pt x="19" y="121"/>
                    <a:pt x="56" y="121"/>
                  </a:cubicBezTo>
                  <a:lnTo>
                    <a:pt x="937" y="121"/>
                  </a:lnTo>
                  <a:cubicBezTo>
                    <a:pt x="965" y="121"/>
                    <a:pt x="993" y="93"/>
                    <a:pt x="993" y="56"/>
                  </a:cubicBezTo>
                  <a:cubicBezTo>
                    <a:pt x="993" y="28"/>
                    <a:pt x="965" y="0"/>
                    <a:pt x="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3"/>
            <p:cNvSpPr/>
            <p:nvPr/>
          </p:nvSpPr>
          <p:spPr>
            <a:xfrm>
              <a:off x="1833700" y="2605750"/>
              <a:ext cx="69825" cy="2800"/>
            </a:xfrm>
            <a:custGeom>
              <a:avLst/>
              <a:gdLst/>
              <a:ahLst/>
              <a:cxnLst/>
              <a:rect l="l" t="t" r="r" b="b"/>
              <a:pathLst>
                <a:path w="2793" h="112" extrusionOk="0">
                  <a:moveTo>
                    <a:pt x="56" y="0"/>
                  </a:moveTo>
                  <a:cubicBezTo>
                    <a:pt x="19" y="0"/>
                    <a:pt x="1" y="19"/>
                    <a:pt x="1" y="56"/>
                  </a:cubicBezTo>
                  <a:cubicBezTo>
                    <a:pt x="1" y="84"/>
                    <a:pt x="19" y="112"/>
                    <a:pt x="56" y="112"/>
                  </a:cubicBezTo>
                  <a:lnTo>
                    <a:pt x="2737" y="112"/>
                  </a:lnTo>
                  <a:cubicBezTo>
                    <a:pt x="2765" y="112"/>
                    <a:pt x="2793" y="84"/>
                    <a:pt x="2793" y="56"/>
                  </a:cubicBezTo>
                  <a:cubicBezTo>
                    <a:pt x="2793" y="19"/>
                    <a:pt x="2765" y="0"/>
                    <a:pt x="27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3"/>
            <p:cNvSpPr/>
            <p:nvPr/>
          </p:nvSpPr>
          <p:spPr>
            <a:xfrm>
              <a:off x="1917425" y="2605750"/>
              <a:ext cx="26925" cy="2800"/>
            </a:xfrm>
            <a:custGeom>
              <a:avLst/>
              <a:gdLst/>
              <a:ahLst/>
              <a:cxnLst/>
              <a:rect l="l" t="t" r="r" b="b"/>
              <a:pathLst>
                <a:path w="1077" h="112" extrusionOk="0">
                  <a:moveTo>
                    <a:pt x="56" y="0"/>
                  </a:moveTo>
                  <a:cubicBezTo>
                    <a:pt x="28" y="0"/>
                    <a:pt x="1" y="19"/>
                    <a:pt x="1" y="56"/>
                  </a:cubicBezTo>
                  <a:cubicBezTo>
                    <a:pt x="1" y="84"/>
                    <a:pt x="28" y="112"/>
                    <a:pt x="56" y="112"/>
                  </a:cubicBezTo>
                  <a:lnTo>
                    <a:pt x="1012" y="112"/>
                  </a:lnTo>
                  <a:cubicBezTo>
                    <a:pt x="1049" y="112"/>
                    <a:pt x="1077" y="84"/>
                    <a:pt x="1077" y="56"/>
                  </a:cubicBezTo>
                  <a:cubicBezTo>
                    <a:pt x="1077" y="19"/>
                    <a:pt x="1049" y="0"/>
                    <a:pt x="10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3"/>
            <p:cNvSpPr/>
            <p:nvPr/>
          </p:nvSpPr>
          <p:spPr>
            <a:xfrm>
              <a:off x="1833700" y="2688775"/>
              <a:ext cx="69825" cy="3025"/>
            </a:xfrm>
            <a:custGeom>
              <a:avLst/>
              <a:gdLst/>
              <a:ahLst/>
              <a:cxnLst/>
              <a:rect l="l" t="t" r="r" b="b"/>
              <a:pathLst>
                <a:path w="2793" h="121" extrusionOk="0">
                  <a:moveTo>
                    <a:pt x="56" y="0"/>
                  </a:moveTo>
                  <a:cubicBezTo>
                    <a:pt x="19" y="0"/>
                    <a:pt x="1" y="28"/>
                    <a:pt x="1" y="56"/>
                  </a:cubicBezTo>
                  <a:cubicBezTo>
                    <a:pt x="1" y="93"/>
                    <a:pt x="19" y="121"/>
                    <a:pt x="56" y="121"/>
                  </a:cubicBezTo>
                  <a:lnTo>
                    <a:pt x="2737" y="121"/>
                  </a:lnTo>
                  <a:cubicBezTo>
                    <a:pt x="2765" y="121"/>
                    <a:pt x="2793" y="93"/>
                    <a:pt x="2793" y="56"/>
                  </a:cubicBezTo>
                  <a:cubicBezTo>
                    <a:pt x="2793" y="28"/>
                    <a:pt x="2765" y="0"/>
                    <a:pt x="27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p:cNvSpPr/>
            <p:nvPr/>
          </p:nvSpPr>
          <p:spPr>
            <a:xfrm>
              <a:off x="1917425" y="2688775"/>
              <a:ext cx="26925" cy="3025"/>
            </a:xfrm>
            <a:custGeom>
              <a:avLst/>
              <a:gdLst/>
              <a:ahLst/>
              <a:cxnLst/>
              <a:rect l="l" t="t" r="r" b="b"/>
              <a:pathLst>
                <a:path w="1077" h="121" extrusionOk="0">
                  <a:moveTo>
                    <a:pt x="56" y="0"/>
                  </a:moveTo>
                  <a:cubicBezTo>
                    <a:pt x="28" y="0"/>
                    <a:pt x="1" y="28"/>
                    <a:pt x="1" y="56"/>
                  </a:cubicBezTo>
                  <a:cubicBezTo>
                    <a:pt x="1" y="93"/>
                    <a:pt x="28" y="121"/>
                    <a:pt x="56" y="121"/>
                  </a:cubicBezTo>
                  <a:lnTo>
                    <a:pt x="1012" y="121"/>
                  </a:lnTo>
                  <a:cubicBezTo>
                    <a:pt x="1049" y="121"/>
                    <a:pt x="1077" y="93"/>
                    <a:pt x="1077" y="56"/>
                  </a:cubicBezTo>
                  <a:cubicBezTo>
                    <a:pt x="1077" y="28"/>
                    <a:pt x="1049" y="0"/>
                    <a:pt x="10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3"/>
            <p:cNvSpPr/>
            <p:nvPr/>
          </p:nvSpPr>
          <p:spPr>
            <a:xfrm>
              <a:off x="1960575" y="2605750"/>
              <a:ext cx="24825" cy="2800"/>
            </a:xfrm>
            <a:custGeom>
              <a:avLst/>
              <a:gdLst/>
              <a:ahLst/>
              <a:cxnLst/>
              <a:rect l="l" t="t" r="r" b="b"/>
              <a:pathLst>
                <a:path w="993" h="112" extrusionOk="0">
                  <a:moveTo>
                    <a:pt x="56" y="0"/>
                  </a:moveTo>
                  <a:cubicBezTo>
                    <a:pt x="19" y="0"/>
                    <a:pt x="0" y="19"/>
                    <a:pt x="0" y="56"/>
                  </a:cubicBezTo>
                  <a:cubicBezTo>
                    <a:pt x="0" y="84"/>
                    <a:pt x="19" y="112"/>
                    <a:pt x="56" y="112"/>
                  </a:cubicBezTo>
                  <a:lnTo>
                    <a:pt x="937" y="112"/>
                  </a:lnTo>
                  <a:cubicBezTo>
                    <a:pt x="965" y="112"/>
                    <a:pt x="993" y="84"/>
                    <a:pt x="993" y="56"/>
                  </a:cubicBezTo>
                  <a:cubicBezTo>
                    <a:pt x="993" y="19"/>
                    <a:pt x="965" y="0"/>
                    <a:pt x="9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p:cNvSpPr/>
            <p:nvPr/>
          </p:nvSpPr>
          <p:spPr>
            <a:xfrm>
              <a:off x="1915350" y="2657450"/>
              <a:ext cx="70050" cy="3050"/>
            </a:xfrm>
            <a:custGeom>
              <a:avLst/>
              <a:gdLst/>
              <a:ahLst/>
              <a:cxnLst/>
              <a:rect l="l" t="t" r="r" b="b"/>
              <a:pathLst>
                <a:path w="2802" h="122" extrusionOk="0">
                  <a:moveTo>
                    <a:pt x="65" y="1"/>
                  </a:moveTo>
                  <a:cubicBezTo>
                    <a:pt x="28" y="1"/>
                    <a:pt x="0" y="29"/>
                    <a:pt x="0" y="66"/>
                  </a:cubicBezTo>
                  <a:cubicBezTo>
                    <a:pt x="0" y="94"/>
                    <a:pt x="28" y="121"/>
                    <a:pt x="65" y="121"/>
                  </a:cubicBezTo>
                  <a:lnTo>
                    <a:pt x="2746" y="121"/>
                  </a:lnTo>
                  <a:cubicBezTo>
                    <a:pt x="2774" y="121"/>
                    <a:pt x="2802" y="94"/>
                    <a:pt x="2802" y="66"/>
                  </a:cubicBezTo>
                  <a:cubicBezTo>
                    <a:pt x="2802" y="29"/>
                    <a:pt x="2774" y="1"/>
                    <a:pt x="27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p:cNvSpPr/>
            <p:nvPr/>
          </p:nvSpPr>
          <p:spPr>
            <a:xfrm>
              <a:off x="1874750" y="2657450"/>
              <a:ext cx="26700" cy="3050"/>
            </a:xfrm>
            <a:custGeom>
              <a:avLst/>
              <a:gdLst/>
              <a:ahLst/>
              <a:cxnLst/>
              <a:rect l="l" t="t" r="r" b="b"/>
              <a:pathLst>
                <a:path w="1068" h="122" extrusionOk="0">
                  <a:moveTo>
                    <a:pt x="56" y="1"/>
                  </a:moveTo>
                  <a:cubicBezTo>
                    <a:pt x="28" y="1"/>
                    <a:pt x="1" y="29"/>
                    <a:pt x="1" y="66"/>
                  </a:cubicBezTo>
                  <a:cubicBezTo>
                    <a:pt x="1" y="94"/>
                    <a:pt x="28" y="121"/>
                    <a:pt x="56" y="121"/>
                  </a:cubicBezTo>
                  <a:lnTo>
                    <a:pt x="1012" y="121"/>
                  </a:lnTo>
                  <a:cubicBezTo>
                    <a:pt x="1049" y="121"/>
                    <a:pt x="1067" y="94"/>
                    <a:pt x="1067" y="66"/>
                  </a:cubicBezTo>
                  <a:cubicBezTo>
                    <a:pt x="1067" y="29"/>
                    <a:pt x="1049" y="1"/>
                    <a:pt x="1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p:cNvSpPr/>
            <p:nvPr/>
          </p:nvSpPr>
          <p:spPr>
            <a:xfrm>
              <a:off x="1833700" y="2657450"/>
              <a:ext cx="24850" cy="3050"/>
            </a:xfrm>
            <a:custGeom>
              <a:avLst/>
              <a:gdLst/>
              <a:ahLst/>
              <a:cxnLst/>
              <a:rect l="l" t="t" r="r" b="b"/>
              <a:pathLst>
                <a:path w="994" h="122" extrusionOk="0">
                  <a:moveTo>
                    <a:pt x="56" y="1"/>
                  </a:moveTo>
                  <a:cubicBezTo>
                    <a:pt x="19" y="1"/>
                    <a:pt x="1" y="29"/>
                    <a:pt x="1" y="66"/>
                  </a:cubicBezTo>
                  <a:cubicBezTo>
                    <a:pt x="1" y="94"/>
                    <a:pt x="19" y="121"/>
                    <a:pt x="56" y="121"/>
                  </a:cubicBezTo>
                  <a:lnTo>
                    <a:pt x="938" y="121"/>
                  </a:lnTo>
                  <a:cubicBezTo>
                    <a:pt x="965" y="121"/>
                    <a:pt x="993" y="94"/>
                    <a:pt x="993" y="66"/>
                  </a:cubicBezTo>
                  <a:cubicBezTo>
                    <a:pt x="993" y="29"/>
                    <a:pt x="965" y="1"/>
                    <a:pt x="9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p:cNvSpPr/>
            <p:nvPr/>
          </p:nvSpPr>
          <p:spPr>
            <a:xfrm>
              <a:off x="1874750" y="2716825"/>
              <a:ext cx="26700" cy="3050"/>
            </a:xfrm>
            <a:custGeom>
              <a:avLst/>
              <a:gdLst/>
              <a:ahLst/>
              <a:cxnLst/>
              <a:rect l="l" t="t" r="r" b="b"/>
              <a:pathLst>
                <a:path w="1068" h="122" extrusionOk="0">
                  <a:moveTo>
                    <a:pt x="56" y="1"/>
                  </a:moveTo>
                  <a:cubicBezTo>
                    <a:pt x="28" y="1"/>
                    <a:pt x="1" y="29"/>
                    <a:pt x="1" y="66"/>
                  </a:cubicBezTo>
                  <a:cubicBezTo>
                    <a:pt x="1" y="93"/>
                    <a:pt x="28" y="121"/>
                    <a:pt x="56" y="121"/>
                  </a:cubicBezTo>
                  <a:lnTo>
                    <a:pt x="1012" y="121"/>
                  </a:lnTo>
                  <a:cubicBezTo>
                    <a:pt x="1049" y="121"/>
                    <a:pt x="1067" y="93"/>
                    <a:pt x="1067" y="66"/>
                  </a:cubicBezTo>
                  <a:cubicBezTo>
                    <a:pt x="1067" y="29"/>
                    <a:pt x="1049" y="1"/>
                    <a:pt x="10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3"/>
            <p:cNvSpPr/>
            <p:nvPr/>
          </p:nvSpPr>
          <p:spPr>
            <a:xfrm>
              <a:off x="1833700" y="2716825"/>
              <a:ext cx="24850" cy="3050"/>
            </a:xfrm>
            <a:custGeom>
              <a:avLst/>
              <a:gdLst/>
              <a:ahLst/>
              <a:cxnLst/>
              <a:rect l="l" t="t" r="r" b="b"/>
              <a:pathLst>
                <a:path w="994" h="122" extrusionOk="0">
                  <a:moveTo>
                    <a:pt x="56" y="1"/>
                  </a:moveTo>
                  <a:cubicBezTo>
                    <a:pt x="19" y="1"/>
                    <a:pt x="1" y="29"/>
                    <a:pt x="1" y="66"/>
                  </a:cubicBezTo>
                  <a:cubicBezTo>
                    <a:pt x="1" y="93"/>
                    <a:pt x="19" y="121"/>
                    <a:pt x="56" y="121"/>
                  </a:cubicBezTo>
                  <a:lnTo>
                    <a:pt x="938" y="121"/>
                  </a:lnTo>
                  <a:cubicBezTo>
                    <a:pt x="965" y="121"/>
                    <a:pt x="993" y="93"/>
                    <a:pt x="993" y="66"/>
                  </a:cubicBezTo>
                  <a:cubicBezTo>
                    <a:pt x="993" y="29"/>
                    <a:pt x="965" y="1"/>
                    <a:pt x="9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3"/>
            <p:cNvSpPr/>
            <p:nvPr/>
          </p:nvSpPr>
          <p:spPr>
            <a:xfrm>
              <a:off x="1833700" y="2631250"/>
              <a:ext cx="37375" cy="3050"/>
            </a:xfrm>
            <a:custGeom>
              <a:avLst/>
              <a:gdLst/>
              <a:ahLst/>
              <a:cxnLst/>
              <a:rect l="l" t="t" r="r" b="b"/>
              <a:pathLst>
                <a:path w="1495" h="122" extrusionOk="0">
                  <a:moveTo>
                    <a:pt x="56" y="1"/>
                  </a:moveTo>
                  <a:cubicBezTo>
                    <a:pt x="19" y="1"/>
                    <a:pt x="1" y="28"/>
                    <a:pt x="1" y="66"/>
                  </a:cubicBezTo>
                  <a:cubicBezTo>
                    <a:pt x="1" y="93"/>
                    <a:pt x="19" y="121"/>
                    <a:pt x="56" y="121"/>
                  </a:cubicBezTo>
                  <a:lnTo>
                    <a:pt x="1439" y="121"/>
                  </a:lnTo>
                  <a:cubicBezTo>
                    <a:pt x="1466" y="121"/>
                    <a:pt x="1494" y="93"/>
                    <a:pt x="1494" y="66"/>
                  </a:cubicBezTo>
                  <a:cubicBezTo>
                    <a:pt x="1494" y="28"/>
                    <a:pt x="1466" y="1"/>
                    <a:pt x="14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p:cNvSpPr/>
            <p:nvPr/>
          </p:nvSpPr>
          <p:spPr>
            <a:xfrm>
              <a:off x="1882650" y="2631250"/>
              <a:ext cx="61700" cy="3050"/>
            </a:xfrm>
            <a:custGeom>
              <a:avLst/>
              <a:gdLst/>
              <a:ahLst/>
              <a:cxnLst/>
              <a:rect l="l" t="t" r="r" b="b"/>
              <a:pathLst>
                <a:path w="2468" h="122" extrusionOk="0">
                  <a:moveTo>
                    <a:pt x="65" y="1"/>
                  </a:moveTo>
                  <a:cubicBezTo>
                    <a:pt x="28" y="1"/>
                    <a:pt x="0" y="28"/>
                    <a:pt x="0" y="66"/>
                  </a:cubicBezTo>
                  <a:cubicBezTo>
                    <a:pt x="0" y="93"/>
                    <a:pt x="28" y="121"/>
                    <a:pt x="65" y="121"/>
                  </a:cubicBezTo>
                  <a:lnTo>
                    <a:pt x="2403" y="121"/>
                  </a:lnTo>
                  <a:cubicBezTo>
                    <a:pt x="2440" y="121"/>
                    <a:pt x="2468" y="93"/>
                    <a:pt x="2468" y="66"/>
                  </a:cubicBezTo>
                  <a:cubicBezTo>
                    <a:pt x="2468" y="28"/>
                    <a:pt x="2440" y="1"/>
                    <a:pt x="24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3"/>
            <p:cNvSpPr/>
            <p:nvPr/>
          </p:nvSpPr>
          <p:spPr>
            <a:xfrm>
              <a:off x="1960575" y="2631250"/>
              <a:ext cx="24825" cy="3050"/>
            </a:xfrm>
            <a:custGeom>
              <a:avLst/>
              <a:gdLst/>
              <a:ahLst/>
              <a:cxnLst/>
              <a:rect l="l" t="t" r="r" b="b"/>
              <a:pathLst>
                <a:path w="993" h="122" extrusionOk="0">
                  <a:moveTo>
                    <a:pt x="56" y="1"/>
                  </a:moveTo>
                  <a:cubicBezTo>
                    <a:pt x="19" y="1"/>
                    <a:pt x="0" y="28"/>
                    <a:pt x="0" y="66"/>
                  </a:cubicBezTo>
                  <a:cubicBezTo>
                    <a:pt x="0" y="93"/>
                    <a:pt x="19" y="121"/>
                    <a:pt x="56" y="121"/>
                  </a:cubicBezTo>
                  <a:lnTo>
                    <a:pt x="937" y="121"/>
                  </a:lnTo>
                  <a:cubicBezTo>
                    <a:pt x="965" y="121"/>
                    <a:pt x="993" y="93"/>
                    <a:pt x="993" y="66"/>
                  </a:cubicBezTo>
                  <a:cubicBezTo>
                    <a:pt x="993" y="28"/>
                    <a:pt x="965" y="1"/>
                    <a:pt x="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3"/>
            <p:cNvSpPr/>
            <p:nvPr/>
          </p:nvSpPr>
          <p:spPr>
            <a:xfrm>
              <a:off x="1833250" y="2744425"/>
              <a:ext cx="61475" cy="3050"/>
            </a:xfrm>
            <a:custGeom>
              <a:avLst/>
              <a:gdLst/>
              <a:ahLst/>
              <a:cxnLst/>
              <a:rect l="l" t="t" r="r" b="b"/>
              <a:pathLst>
                <a:path w="2459" h="122" extrusionOk="0">
                  <a:moveTo>
                    <a:pt x="56" y="1"/>
                  </a:moveTo>
                  <a:cubicBezTo>
                    <a:pt x="19" y="1"/>
                    <a:pt x="0" y="28"/>
                    <a:pt x="0" y="66"/>
                  </a:cubicBezTo>
                  <a:cubicBezTo>
                    <a:pt x="0" y="93"/>
                    <a:pt x="19" y="121"/>
                    <a:pt x="56" y="121"/>
                  </a:cubicBezTo>
                  <a:lnTo>
                    <a:pt x="2393" y="121"/>
                  </a:lnTo>
                  <a:cubicBezTo>
                    <a:pt x="2431" y="121"/>
                    <a:pt x="2458" y="93"/>
                    <a:pt x="2458" y="66"/>
                  </a:cubicBezTo>
                  <a:cubicBezTo>
                    <a:pt x="2458" y="28"/>
                    <a:pt x="2431" y="1"/>
                    <a:pt x="2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3"/>
            <p:cNvSpPr/>
            <p:nvPr/>
          </p:nvSpPr>
          <p:spPr>
            <a:xfrm>
              <a:off x="1833250" y="2770400"/>
              <a:ext cx="24825" cy="2800"/>
            </a:xfrm>
            <a:custGeom>
              <a:avLst/>
              <a:gdLst/>
              <a:ahLst/>
              <a:cxnLst/>
              <a:rect l="l" t="t" r="r" b="b"/>
              <a:pathLst>
                <a:path w="993" h="112" extrusionOk="0">
                  <a:moveTo>
                    <a:pt x="56" y="1"/>
                  </a:moveTo>
                  <a:cubicBezTo>
                    <a:pt x="28" y="1"/>
                    <a:pt x="0" y="28"/>
                    <a:pt x="0" y="56"/>
                  </a:cubicBezTo>
                  <a:cubicBezTo>
                    <a:pt x="0" y="93"/>
                    <a:pt x="28" y="112"/>
                    <a:pt x="56" y="112"/>
                  </a:cubicBezTo>
                  <a:lnTo>
                    <a:pt x="937" y="112"/>
                  </a:lnTo>
                  <a:cubicBezTo>
                    <a:pt x="974" y="112"/>
                    <a:pt x="993" y="93"/>
                    <a:pt x="993" y="56"/>
                  </a:cubicBezTo>
                  <a:cubicBezTo>
                    <a:pt x="993" y="28"/>
                    <a:pt x="974" y="1"/>
                    <a:pt x="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3"/>
            <p:cNvSpPr/>
            <p:nvPr/>
          </p:nvSpPr>
          <p:spPr>
            <a:xfrm>
              <a:off x="1630775" y="2920000"/>
              <a:ext cx="550375" cy="380600"/>
            </a:xfrm>
            <a:custGeom>
              <a:avLst/>
              <a:gdLst/>
              <a:ahLst/>
              <a:cxnLst/>
              <a:rect l="l" t="t" r="r" b="b"/>
              <a:pathLst>
                <a:path w="22015" h="15224" extrusionOk="0">
                  <a:moveTo>
                    <a:pt x="576" y="0"/>
                  </a:moveTo>
                  <a:cubicBezTo>
                    <a:pt x="260" y="0"/>
                    <a:pt x="1" y="260"/>
                    <a:pt x="1" y="575"/>
                  </a:cubicBezTo>
                  <a:lnTo>
                    <a:pt x="1" y="15019"/>
                  </a:lnTo>
                  <a:cubicBezTo>
                    <a:pt x="1" y="15130"/>
                    <a:pt x="93" y="15223"/>
                    <a:pt x="205" y="15223"/>
                  </a:cubicBezTo>
                  <a:lnTo>
                    <a:pt x="21810" y="15223"/>
                  </a:lnTo>
                  <a:cubicBezTo>
                    <a:pt x="21921" y="15223"/>
                    <a:pt x="22014" y="15130"/>
                    <a:pt x="22014" y="15019"/>
                  </a:cubicBezTo>
                  <a:lnTo>
                    <a:pt x="22014" y="575"/>
                  </a:lnTo>
                  <a:cubicBezTo>
                    <a:pt x="22014" y="260"/>
                    <a:pt x="21754" y="0"/>
                    <a:pt x="214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3"/>
            <p:cNvSpPr/>
            <p:nvPr/>
          </p:nvSpPr>
          <p:spPr>
            <a:xfrm>
              <a:off x="1629375" y="2918600"/>
              <a:ext cx="553150" cy="383375"/>
            </a:xfrm>
            <a:custGeom>
              <a:avLst/>
              <a:gdLst/>
              <a:ahLst/>
              <a:cxnLst/>
              <a:rect l="l" t="t" r="r" b="b"/>
              <a:pathLst>
                <a:path w="22126" h="15335" extrusionOk="0">
                  <a:moveTo>
                    <a:pt x="21495" y="121"/>
                  </a:moveTo>
                  <a:cubicBezTo>
                    <a:pt x="21773" y="121"/>
                    <a:pt x="22005" y="344"/>
                    <a:pt x="22005" y="631"/>
                  </a:cubicBezTo>
                  <a:lnTo>
                    <a:pt x="22005" y="15075"/>
                  </a:lnTo>
                  <a:cubicBezTo>
                    <a:pt x="22005" y="15149"/>
                    <a:pt x="21940" y="15214"/>
                    <a:pt x="21866" y="15214"/>
                  </a:cubicBezTo>
                  <a:lnTo>
                    <a:pt x="251" y="15214"/>
                  </a:lnTo>
                  <a:cubicBezTo>
                    <a:pt x="177" y="15214"/>
                    <a:pt x="112" y="15149"/>
                    <a:pt x="112" y="15075"/>
                  </a:cubicBezTo>
                  <a:lnTo>
                    <a:pt x="112" y="631"/>
                  </a:lnTo>
                  <a:cubicBezTo>
                    <a:pt x="112" y="344"/>
                    <a:pt x="344" y="121"/>
                    <a:pt x="632" y="121"/>
                  </a:cubicBezTo>
                  <a:close/>
                  <a:moveTo>
                    <a:pt x="632" y="0"/>
                  </a:moveTo>
                  <a:cubicBezTo>
                    <a:pt x="279" y="0"/>
                    <a:pt x="1" y="288"/>
                    <a:pt x="1" y="631"/>
                  </a:cubicBezTo>
                  <a:lnTo>
                    <a:pt x="1" y="15075"/>
                  </a:lnTo>
                  <a:cubicBezTo>
                    <a:pt x="1" y="15214"/>
                    <a:pt x="112" y="15335"/>
                    <a:pt x="261" y="15335"/>
                  </a:cubicBezTo>
                  <a:lnTo>
                    <a:pt x="21866" y="15335"/>
                  </a:lnTo>
                  <a:cubicBezTo>
                    <a:pt x="22005" y="15335"/>
                    <a:pt x="22126" y="15214"/>
                    <a:pt x="22126" y="15075"/>
                  </a:cubicBezTo>
                  <a:lnTo>
                    <a:pt x="22126" y="631"/>
                  </a:lnTo>
                  <a:cubicBezTo>
                    <a:pt x="22126" y="288"/>
                    <a:pt x="21838" y="0"/>
                    <a:pt x="214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3"/>
            <p:cNvSpPr/>
            <p:nvPr/>
          </p:nvSpPr>
          <p:spPr>
            <a:xfrm>
              <a:off x="1670900" y="2956625"/>
              <a:ext cx="469875" cy="307325"/>
            </a:xfrm>
            <a:custGeom>
              <a:avLst/>
              <a:gdLst/>
              <a:ahLst/>
              <a:cxnLst/>
              <a:rect l="l" t="t" r="r" b="b"/>
              <a:pathLst>
                <a:path w="18795" h="12293" extrusionOk="0">
                  <a:moveTo>
                    <a:pt x="0" y="1"/>
                  </a:moveTo>
                  <a:lnTo>
                    <a:pt x="0" y="12292"/>
                  </a:lnTo>
                  <a:lnTo>
                    <a:pt x="18795" y="12292"/>
                  </a:lnTo>
                  <a:lnTo>
                    <a:pt x="187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3"/>
            <p:cNvSpPr/>
            <p:nvPr/>
          </p:nvSpPr>
          <p:spPr>
            <a:xfrm>
              <a:off x="1669500" y="2955000"/>
              <a:ext cx="472675" cy="310325"/>
            </a:xfrm>
            <a:custGeom>
              <a:avLst/>
              <a:gdLst/>
              <a:ahLst/>
              <a:cxnLst/>
              <a:rect l="l" t="t" r="r" b="b"/>
              <a:pathLst>
                <a:path w="18907" h="12413" extrusionOk="0">
                  <a:moveTo>
                    <a:pt x="18795" y="121"/>
                  </a:moveTo>
                  <a:lnTo>
                    <a:pt x="18795" y="12302"/>
                  </a:lnTo>
                  <a:lnTo>
                    <a:pt x="121" y="12302"/>
                  </a:lnTo>
                  <a:lnTo>
                    <a:pt x="121" y="121"/>
                  </a:lnTo>
                  <a:close/>
                  <a:moveTo>
                    <a:pt x="56" y="1"/>
                  </a:moveTo>
                  <a:cubicBezTo>
                    <a:pt x="29" y="1"/>
                    <a:pt x="1" y="29"/>
                    <a:pt x="1" y="66"/>
                  </a:cubicBezTo>
                  <a:lnTo>
                    <a:pt x="1" y="12357"/>
                  </a:lnTo>
                  <a:cubicBezTo>
                    <a:pt x="1" y="12394"/>
                    <a:pt x="29" y="12413"/>
                    <a:pt x="56" y="12413"/>
                  </a:cubicBezTo>
                  <a:lnTo>
                    <a:pt x="18851" y="12413"/>
                  </a:lnTo>
                  <a:cubicBezTo>
                    <a:pt x="18888" y="12413"/>
                    <a:pt x="18907" y="12394"/>
                    <a:pt x="18907" y="12357"/>
                  </a:cubicBezTo>
                  <a:lnTo>
                    <a:pt x="18907" y="66"/>
                  </a:lnTo>
                  <a:cubicBezTo>
                    <a:pt x="18907" y="29"/>
                    <a:pt x="18879" y="1"/>
                    <a:pt x="18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3"/>
            <p:cNvSpPr/>
            <p:nvPr/>
          </p:nvSpPr>
          <p:spPr>
            <a:xfrm>
              <a:off x="1900275" y="2932975"/>
              <a:ext cx="11375" cy="11400"/>
            </a:xfrm>
            <a:custGeom>
              <a:avLst/>
              <a:gdLst/>
              <a:ahLst/>
              <a:cxnLst/>
              <a:rect l="l" t="t" r="r" b="b"/>
              <a:pathLst>
                <a:path w="455" h="456" extrusionOk="0">
                  <a:moveTo>
                    <a:pt x="223" y="121"/>
                  </a:moveTo>
                  <a:cubicBezTo>
                    <a:pt x="288" y="121"/>
                    <a:pt x="334" y="168"/>
                    <a:pt x="334" y="232"/>
                  </a:cubicBezTo>
                  <a:cubicBezTo>
                    <a:pt x="334" y="288"/>
                    <a:pt x="288" y="344"/>
                    <a:pt x="223" y="344"/>
                  </a:cubicBezTo>
                  <a:cubicBezTo>
                    <a:pt x="167" y="344"/>
                    <a:pt x="111" y="288"/>
                    <a:pt x="111" y="232"/>
                  </a:cubicBezTo>
                  <a:cubicBezTo>
                    <a:pt x="111" y="168"/>
                    <a:pt x="167" y="121"/>
                    <a:pt x="223" y="121"/>
                  </a:cubicBezTo>
                  <a:close/>
                  <a:moveTo>
                    <a:pt x="223" y="1"/>
                  </a:moveTo>
                  <a:cubicBezTo>
                    <a:pt x="102" y="1"/>
                    <a:pt x="0" y="103"/>
                    <a:pt x="0" y="232"/>
                  </a:cubicBezTo>
                  <a:cubicBezTo>
                    <a:pt x="0" y="353"/>
                    <a:pt x="102" y="455"/>
                    <a:pt x="223" y="455"/>
                  </a:cubicBezTo>
                  <a:cubicBezTo>
                    <a:pt x="353" y="455"/>
                    <a:pt x="455" y="353"/>
                    <a:pt x="455" y="232"/>
                  </a:cubicBezTo>
                  <a:cubicBezTo>
                    <a:pt x="455" y="103"/>
                    <a:pt x="353" y="1"/>
                    <a:pt x="2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3"/>
            <p:cNvSpPr/>
            <p:nvPr/>
          </p:nvSpPr>
          <p:spPr>
            <a:xfrm>
              <a:off x="1540800" y="3297550"/>
              <a:ext cx="730325" cy="49200"/>
            </a:xfrm>
            <a:custGeom>
              <a:avLst/>
              <a:gdLst/>
              <a:ahLst/>
              <a:cxnLst/>
              <a:rect l="l" t="t" r="r" b="b"/>
              <a:pathLst>
                <a:path w="29213" h="1968" extrusionOk="0">
                  <a:moveTo>
                    <a:pt x="0" y="0"/>
                  </a:moveTo>
                  <a:lnTo>
                    <a:pt x="0" y="1206"/>
                  </a:lnTo>
                  <a:cubicBezTo>
                    <a:pt x="0" y="1624"/>
                    <a:pt x="343" y="1967"/>
                    <a:pt x="761" y="1967"/>
                  </a:cubicBezTo>
                  <a:lnTo>
                    <a:pt x="28443" y="1967"/>
                  </a:lnTo>
                  <a:cubicBezTo>
                    <a:pt x="28869" y="1967"/>
                    <a:pt x="29213" y="1624"/>
                    <a:pt x="29213" y="1206"/>
                  </a:cubicBezTo>
                  <a:lnTo>
                    <a:pt x="292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3"/>
            <p:cNvSpPr/>
            <p:nvPr/>
          </p:nvSpPr>
          <p:spPr>
            <a:xfrm>
              <a:off x="1539175" y="3296150"/>
              <a:ext cx="733350" cy="52225"/>
            </a:xfrm>
            <a:custGeom>
              <a:avLst/>
              <a:gdLst/>
              <a:ahLst/>
              <a:cxnLst/>
              <a:rect l="l" t="t" r="r" b="b"/>
              <a:pathLst>
                <a:path w="29334" h="2089" extrusionOk="0">
                  <a:moveTo>
                    <a:pt x="29222" y="112"/>
                  </a:moveTo>
                  <a:lnTo>
                    <a:pt x="29222" y="1262"/>
                  </a:lnTo>
                  <a:cubicBezTo>
                    <a:pt x="29222" y="1652"/>
                    <a:pt x="28897" y="1967"/>
                    <a:pt x="28508" y="1967"/>
                  </a:cubicBezTo>
                  <a:lnTo>
                    <a:pt x="826" y="1967"/>
                  </a:lnTo>
                  <a:cubicBezTo>
                    <a:pt x="436" y="1967"/>
                    <a:pt x="121" y="1652"/>
                    <a:pt x="121" y="1262"/>
                  </a:cubicBezTo>
                  <a:lnTo>
                    <a:pt x="121" y="112"/>
                  </a:lnTo>
                  <a:close/>
                  <a:moveTo>
                    <a:pt x="65" y="1"/>
                  </a:moveTo>
                  <a:cubicBezTo>
                    <a:pt x="28" y="1"/>
                    <a:pt x="0" y="29"/>
                    <a:pt x="0" y="56"/>
                  </a:cubicBezTo>
                  <a:lnTo>
                    <a:pt x="0" y="1262"/>
                  </a:lnTo>
                  <a:cubicBezTo>
                    <a:pt x="0" y="1717"/>
                    <a:pt x="371" y="2088"/>
                    <a:pt x="826" y="2088"/>
                  </a:cubicBezTo>
                  <a:lnTo>
                    <a:pt x="28508" y="2088"/>
                  </a:lnTo>
                  <a:cubicBezTo>
                    <a:pt x="28962" y="2088"/>
                    <a:pt x="29333" y="1717"/>
                    <a:pt x="29333" y="1262"/>
                  </a:cubicBezTo>
                  <a:lnTo>
                    <a:pt x="29333" y="56"/>
                  </a:lnTo>
                  <a:cubicBezTo>
                    <a:pt x="29333" y="29"/>
                    <a:pt x="29305" y="1"/>
                    <a:pt x="292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3"/>
            <p:cNvSpPr/>
            <p:nvPr/>
          </p:nvSpPr>
          <p:spPr>
            <a:xfrm>
              <a:off x="1546350" y="3333725"/>
              <a:ext cx="719200" cy="3050"/>
            </a:xfrm>
            <a:custGeom>
              <a:avLst/>
              <a:gdLst/>
              <a:ahLst/>
              <a:cxnLst/>
              <a:rect l="l" t="t" r="r" b="b"/>
              <a:pathLst>
                <a:path w="28768" h="122" extrusionOk="0">
                  <a:moveTo>
                    <a:pt x="56" y="1"/>
                  </a:moveTo>
                  <a:cubicBezTo>
                    <a:pt x="19" y="1"/>
                    <a:pt x="1" y="28"/>
                    <a:pt x="1" y="66"/>
                  </a:cubicBezTo>
                  <a:cubicBezTo>
                    <a:pt x="1" y="93"/>
                    <a:pt x="19" y="121"/>
                    <a:pt x="56" y="121"/>
                  </a:cubicBezTo>
                  <a:lnTo>
                    <a:pt x="28712" y="121"/>
                  </a:lnTo>
                  <a:cubicBezTo>
                    <a:pt x="28740" y="121"/>
                    <a:pt x="28768" y="93"/>
                    <a:pt x="28768" y="66"/>
                  </a:cubicBezTo>
                  <a:cubicBezTo>
                    <a:pt x="28768" y="28"/>
                    <a:pt x="28740" y="1"/>
                    <a:pt x="287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3"/>
            <p:cNvSpPr/>
            <p:nvPr/>
          </p:nvSpPr>
          <p:spPr>
            <a:xfrm>
              <a:off x="1836250" y="3300575"/>
              <a:ext cx="139400" cy="15550"/>
            </a:xfrm>
            <a:custGeom>
              <a:avLst/>
              <a:gdLst/>
              <a:ahLst/>
              <a:cxnLst/>
              <a:rect l="l" t="t" r="r" b="b"/>
              <a:pathLst>
                <a:path w="5576" h="622" extrusionOk="0">
                  <a:moveTo>
                    <a:pt x="1" y="0"/>
                  </a:moveTo>
                  <a:lnTo>
                    <a:pt x="1" y="622"/>
                  </a:lnTo>
                  <a:lnTo>
                    <a:pt x="5576" y="622"/>
                  </a:lnTo>
                  <a:lnTo>
                    <a:pt x="55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3"/>
            <p:cNvSpPr/>
            <p:nvPr/>
          </p:nvSpPr>
          <p:spPr>
            <a:xfrm>
              <a:off x="1834875" y="3299175"/>
              <a:ext cx="142175" cy="18350"/>
            </a:xfrm>
            <a:custGeom>
              <a:avLst/>
              <a:gdLst/>
              <a:ahLst/>
              <a:cxnLst/>
              <a:rect l="l" t="t" r="r" b="b"/>
              <a:pathLst>
                <a:path w="5687" h="734" extrusionOk="0">
                  <a:moveTo>
                    <a:pt x="5566" y="121"/>
                  </a:moveTo>
                  <a:lnTo>
                    <a:pt x="5566" y="613"/>
                  </a:lnTo>
                  <a:lnTo>
                    <a:pt x="111" y="613"/>
                  </a:lnTo>
                  <a:lnTo>
                    <a:pt x="111" y="121"/>
                  </a:lnTo>
                  <a:close/>
                  <a:moveTo>
                    <a:pt x="56" y="0"/>
                  </a:moveTo>
                  <a:cubicBezTo>
                    <a:pt x="19" y="0"/>
                    <a:pt x="0" y="28"/>
                    <a:pt x="0" y="56"/>
                  </a:cubicBezTo>
                  <a:lnTo>
                    <a:pt x="0" y="678"/>
                  </a:lnTo>
                  <a:cubicBezTo>
                    <a:pt x="0" y="705"/>
                    <a:pt x="19" y="733"/>
                    <a:pt x="56" y="733"/>
                  </a:cubicBezTo>
                  <a:lnTo>
                    <a:pt x="5631" y="733"/>
                  </a:lnTo>
                  <a:cubicBezTo>
                    <a:pt x="5659" y="733"/>
                    <a:pt x="5687" y="705"/>
                    <a:pt x="5687" y="678"/>
                  </a:cubicBezTo>
                  <a:lnTo>
                    <a:pt x="5687" y="56"/>
                  </a:lnTo>
                  <a:cubicBezTo>
                    <a:pt x="5687" y="28"/>
                    <a:pt x="5659" y="0"/>
                    <a:pt x="5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3"/>
            <p:cNvSpPr/>
            <p:nvPr/>
          </p:nvSpPr>
          <p:spPr>
            <a:xfrm>
              <a:off x="1743950" y="3008825"/>
              <a:ext cx="294325" cy="215000"/>
            </a:xfrm>
            <a:custGeom>
              <a:avLst/>
              <a:gdLst/>
              <a:ahLst/>
              <a:cxnLst/>
              <a:rect l="l" t="t" r="r" b="b"/>
              <a:pathLst>
                <a:path w="11773" h="8600" extrusionOk="0">
                  <a:moveTo>
                    <a:pt x="223" y="0"/>
                  </a:moveTo>
                  <a:cubicBezTo>
                    <a:pt x="103" y="0"/>
                    <a:pt x="1" y="102"/>
                    <a:pt x="1" y="223"/>
                  </a:cubicBezTo>
                  <a:lnTo>
                    <a:pt x="1" y="8377"/>
                  </a:lnTo>
                  <a:cubicBezTo>
                    <a:pt x="1" y="8497"/>
                    <a:pt x="103" y="8599"/>
                    <a:pt x="223" y="8599"/>
                  </a:cubicBezTo>
                  <a:lnTo>
                    <a:pt x="11559" y="8599"/>
                  </a:lnTo>
                  <a:cubicBezTo>
                    <a:pt x="11680" y="8599"/>
                    <a:pt x="11773" y="8497"/>
                    <a:pt x="11773" y="8377"/>
                  </a:cubicBezTo>
                  <a:lnTo>
                    <a:pt x="11773" y="223"/>
                  </a:lnTo>
                  <a:cubicBezTo>
                    <a:pt x="11773" y="102"/>
                    <a:pt x="11680" y="0"/>
                    <a:pt x="115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3"/>
            <p:cNvSpPr/>
            <p:nvPr/>
          </p:nvSpPr>
          <p:spPr>
            <a:xfrm>
              <a:off x="1760425" y="2992575"/>
              <a:ext cx="294325" cy="36200"/>
            </a:xfrm>
            <a:custGeom>
              <a:avLst/>
              <a:gdLst/>
              <a:ahLst/>
              <a:cxnLst/>
              <a:rect l="l" t="t" r="r" b="b"/>
              <a:pathLst>
                <a:path w="11773" h="1448" extrusionOk="0">
                  <a:moveTo>
                    <a:pt x="269" y="1"/>
                  </a:moveTo>
                  <a:cubicBezTo>
                    <a:pt x="121" y="1"/>
                    <a:pt x="0" y="121"/>
                    <a:pt x="0" y="260"/>
                  </a:cubicBezTo>
                  <a:lnTo>
                    <a:pt x="0" y="1448"/>
                  </a:lnTo>
                  <a:lnTo>
                    <a:pt x="11772" y="1448"/>
                  </a:lnTo>
                  <a:lnTo>
                    <a:pt x="11772" y="344"/>
                  </a:lnTo>
                  <a:cubicBezTo>
                    <a:pt x="11772" y="158"/>
                    <a:pt x="11624" y="1"/>
                    <a:pt x="11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3"/>
            <p:cNvSpPr/>
            <p:nvPr/>
          </p:nvSpPr>
          <p:spPr>
            <a:xfrm>
              <a:off x="1759025" y="2991175"/>
              <a:ext cx="297350" cy="39000"/>
            </a:xfrm>
            <a:custGeom>
              <a:avLst/>
              <a:gdLst/>
              <a:ahLst/>
              <a:cxnLst/>
              <a:rect l="l" t="t" r="r" b="b"/>
              <a:pathLst>
                <a:path w="11894" h="1560" extrusionOk="0">
                  <a:moveTo>
                    <a:pt x="11494" y="112"/>
                  </a:moveTo>
                  <a:cubicBezTo>
                    <a:pt x="11643" y="112"/>
                    <a:pt x="11773" y="242"/>
                    <a:pt x="11773" y="400"/>
                  </a:cubicBezTo>
                  <a:lnTo>
                    <a:pt x="11773" y="1448"/>
                  </a:lnTo>
                  <a:lnTo>
                    <a:pt x="112" y="1448"/>
                  </a:lnTo>
                  <a:lnTo>
                    <a:pt x="112" y="316"/>
                  </a:lnTo>
                  <a:cubicBezTo>
                    <a:pt x="112" y="205"/>
                    <a:pt x="205" y="112"/>
                    <a:pt x="325" y="112"/>
                  </a:cubicBezTo>
                  <a:close/>
                  <a:moveTo>
                    <a:pt x="316" y="1"/>
                  </a:moveTo>
                  <a:cubicBezTo>
                    <a:pt x="140" y="1"/>
                    <a:pt x="1" y="140"/>
                    <a:pt x="1" y="326"/>
                  </a:cubicBezTo>
                  <a:lnTo>
                    <a:pt x="1" y="1559"/>
                  </a:lnTo>
                  <a:lnTo>
                    <a:pt x="11893" y="1559"/>
                  </a:lnTo>
                  <a:lnTo>
                    <a:pt x="11893" y="400"/>
                  </a:lnTo>
                  <a:cubicBezTo>
                    <a:pt x="11893" y="177"/>
                    <a:pt x="11708" y="1"/>
                    <a:pt x="114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3"/>
            <p:cNvSpPr/>
            <p:nvPr/>
          </p:nvSpPr>
          <p:spPr>
            <a:xfrm>
              <a:off x="1793350" y="3003250"/>
              <a:ext cx="14175" cy="14175"/>
            </a:xfrm>
            <a:custGeom>
              <a:avLst/>
              <a:gdLst/>
              <a:ahLst/>
              <a:cxnLst/>
              <a:rect l="l" t="t" r="r" b="b"/>
              <a:pathLst>
                <a:path w="567" h="567" extrusionOk="0">
                  <a:moveTo>
                    <a:pt x="279" y="121"/>
                  </a:moveTo>
                  <a:cubicBezTo>
                    <a:pt x="372" y="121"/>
                    <a:pt x="446" y="195"/>
                    <a:pt x="446" y="279"/>
                  </a:cubicBezTo>
                  <a:cubicBezTo>
                    <a:pt x="446" y="371"/>
                    <a:pt x="372" y="446"/>
                    <a:pt x="279" y="446"/>
                  </a:cubicBezTo>
                  <a:cubicBezTo>
                    <a:pt x="195" y="446"/>
                    <a:pt x="121" y="371"/>
                    <a:pt x="121" y="279"/>
                  </a:cubicBezTo>
                  <a:cubicBezTo>
                    <a:pt x="121" y="195"/>
                    <a:pt x="195" y="121"/>
                    <a:pt x="279" y="121"/>
                  </a:cubicBezTo>
                  <a:close/>
                  <a:moveTo>
                    <a:pt x="279" y="0"/>
                  </a:moveTo>
                  <a:cubicBezTo>
                    <a:pt x="130" y="0"/>
                    <a:pt x="1" y="130"/>
                    <a:pt x="1" y="279"/>
                  </a:cubicBezTo>
                  <a:cubicBezTo>
                    <a:pt x="1" y="436"/>
                    <a:pt x="130" y="566"/>
                    <a:pt x="279" y="566"/>
                  </a:cubicBezTo>
                  <a:cubicBezTo>
                    <a:pt x="437" y="566"/>
                    <a:pt x="566" y="436"/>
                    <a:pt x="566" y="279"/>
                  </a:cubicBezTo>
                  <a:cubicBezTo>
                    <a:pt x="566" y="130"/>
                    <a:pt x="437" y="0"/>
                    <a:pt x="2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3"/>
            <p:cNvSpPr/>
            <p:nvPr/>
          </p:nvSpPr>
          <p:spPr>
            <a:xfrm>
              <a:off x="1815150" y="3003250"/>
              <a:ext cx="13950" cy="14175"/>
            </a:xfrm>
            <a:custGeom>
              <a:avLst/>
              <a:gdLst/>
              <a:ahLst/>
              <a:cxnLst/>
              <a:rect l="l" t="t" r="r" b="b"/>
              <a:pathLst>
                <a:path w="558" h="567" extrusionOk="0">
                  <a:moveTo>
                    <a:pt x="279" y="121"/>
                  </a:moveTo>
                  <a:cubicBezTo>
                    <a:pt x="372" y="121"/>
                    <a:pt x="446" y="195"/>
                    <a:pt x="446" y="279"/>
                  </a:cubicBezTo>
                  <a:cubicBezTo>
                    <a:pt x="446" y="371"/>
                    <a:pt x="372" y="446"/>
                    <a:pt x="279" y="446"/>
                  </a:cubicBezTo>
                  <a:cubicBezTo>
                    <a:pt x="186" y="446"/>
                    <a:pt x="112" y="371"/>
                    <a:pt x="112" y="279"/>
                  </a:cubicBezTo>
                  <a:cubicBezTo>
                    <a:pt x="112" y="195"/>
                    <a:pt x="186" y="121"/>
                    <a:pt x="279" y="121"/>
                  </a:cubicBezTo>
                  <a:close/>
                  <a:moveTo>
                    <a:pt x="279" y="0"/>
                  </a:moveTo>
                  <a:cubicBezTo>
                    <a:pt x="121" y="0"/>
                    <a:pt x="1" y="130"/>
                    <a:pt x="1" y="279"/>
                  </a:cubicBezTo>
                  <a:cubicBezTo>
                    <a:pt x="1" y="436"/>
                    <a:pt x="121" y="566"/>
                    <a:pt x="279" y="566"/>
                  </a:cubicBezTo>
                  <a:cubicBezTo>
                    <a:pt x="437" y="566"/>
                    <a:pt x="557" y="436"/>
                    <a:pt x="557" y="279"/>
                  </a:cubicBezTo>
                  <a:cubicBezTo>
                    <a:pt x="557" y="130"/>
                    <a:pt x="437" y="0"/>
                    <a:pt x="2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3"/>
            <p:cNvSpPr/>
            <p:nvPr/>
          </p:nvSpPr>
          <p:spPr>
            <a:xfrm>
              <a:off x="1771775" y="3003250"/>
              <a:ext cx="14175" cy="14175"/>
            </a:xfrm>
            <a:custGeom>
              <a:avLst/>
              <a:gdLst/>
              <a:ahLst/>
              <a:cxnLst/>
              <a:rect l="l" t="t" r="r" b="b"/>
              <a:pathLst>
                <a:path w="567" h="567" extrusionOk="0">
                  <a:moveTo>
                    <a:pt x="288" y="121"/>
                  </a:moveTo>
                  <a:cubicBezTo>
                    <a:pt x="372" y="121"/>
                    <a:pt x="446" y="195"/>
                    <a:pt x="446" y="279"/>
                  </a:cubicBezTo>
                  <a:cubicBezTo>
                    <a:pt x="446" y="371"/>
                    <a:pt x="372" y="446"/>
                    <a:pt x="288" y="446"/>
                  </a:cubicBezTo>
                  <a:cubicBezTo>
                    <a:pt x="196" y="446"/>
                    <a:pt x="121" y="371"/>
                    <a:pt x="121" y="279"/>
                  </a:cubicBezTo>
                  <a:cubicBezTo>
                    <a:pt x="121" y="195"/>
                    <a:pt x="196" y="121"/>
                    <a:pt x="288" y="121"/>
                  </a:cubicBezTo>
                  <a:close/>
                  <a:moveTo>
                    <a:pt x="288" y="0"/>
                  </a:moveTo>
                  <a:cubicBezTo>
                    <a:pt x="131" y="0"/>
                    <a:pt x="1" y="130"/>
                    <a:pt x="1" y="279"/>
                  </a:cubicBezTo>
                  <a:cubicBezTo>
                    <a:pt x="1" y="436"/>
                    <a:pt x="131" y="566"/>
                    <a:pt x="288" y="566"/>
                  </a:cubicBezTo>
                  <a:cubicBezTo>
                    <a:pt x="437" y="566"/>
                    <a:pt x="567" y="436"/>
                    <a:pt x="567" y="279"/>
                  </a:cubicBezTo>
                  <a:cubicBezTo>
                    <a:pt x="567" y="130"/>
                    <a:pt x="437" y="0"/>
                    <a:pt x="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3"/>
            <p:cNvSpPr/>
            <p:nvPr/>
          </p:nvSpPr>
          <p:spPr>
            <a:xfrm>
              <a:off x="1760175" y="3028750"/>
              <a:ext cx="294575" cy="177225"/>
            </a:xfrm>
            <a:custGeom>
              <a:avLst/>
              <a:gdLst/>
              <a:ahLst/>
              <a:cxnLst/>
              <a:rect l="l" t="t" r="r" b="b"/>
              <a:pathLst>
                <a:path w="11783" h="7089" extrusionOk="0">
                  <a:moveTo>
                    <a:pt x="47" y="1"/>
                  </a:moveTo>
                  <a:cubicBezTo>
                    <a:pt x="19" y="1"/>
                    <a:pt x="1" y="19"/>
                    <a:pt x="1" y="38"/>
                  </a:cubicBezTo>
                  <a:lnTo>
                    <a:pt x="1" y="7051"/>
                  </a:lnTo>
                  <a:cubicBezTo>
                    <a:pt x="1" y="7070"/>
                    <a:pt x="19" y="7088"/>
                    <a:pt x="47" y="7088"/>
                  </a:cubicBezTo>
                  <a:lnTo>
                    <a:pt x="11745" y="7088"/>
                  </a:lnTo>
                  <a:cubicBezTo>
                    <a:pt x="11764" y="7088"/>
                    <a:pt x="11782" y="7070"/>
                    <a:pt x="11782" y="7051"/>
                  </a:cubicBezTo>
                  <a:lnTo>
                    <a:pt x="11782" y="38"/>
                  </a:lnTo>
                  <a:cubicBezTo>
                    <a:pt x="11782" y="19"/>
                    <a:pt x="11764" y="1"/>
                    <a:pt x="117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3"/>
            <p:cNvSpPr/>
            <p:nvPr/>
          </p:nvSpPr>
          <p:spPr>
            <a:xfrm>
              <a:off x="1758800" y="3027375"/>
              <a:ext cx="297325" cy="179975"/>
            </a:xfrm>
            <a:custGeom>
              <a:avLst/>
              <a:gdLst/>
              <a:ahLst/>
              <a:cxnLst/>
              <a:rect l="l" t="t" r="r" b="b"/>
              <a:pathLst>
                <a:path w="11893" h="7199" extrusionOk="0">
                  <a:moveTo>
                    <a:pt x="11782" y="111"/>
                  </a:moveTo>
                  <a:lnTo>
                    <a:pt x="11782" y="7087"/>
                  </a:lnTo>
                  <a:lnTo>
                    <a:pt x="121" y="7087"/>
                  </a:lnTo>
                  <a:lnTo>
                    <a:pt x="121" y="111"/>
                  </a:lnTo>
                  <a:close/>
                  <a:moveTo>
                    <a:pt x="102" y="0"/>
                  </a:moveTo>
                  <a:cubicBezTo>
                    <a:pt x="47" y="0"/>
                    <a:pt x="0" y="47"/>
                    <a:pt x="0" y="93"/>
                  </a:cubicBezTo>
                  <a:lnTo>
                    <a:pt x="0" y="7106"/>
                  </a:lnTo>
                  <a:cubicBezTo>
                    <a:pt x="0" y="7162"/>
                    <a:pt x="47" y="7199"/>
                    <a:pt x="102" y="7199"/>
                  </a:cubicBezTo>
                  <a:lnTo>
                    <a:pt x="11800" y="7199"/>
                  </a:lnTo>
                  <a:cubicBezTo>
                    <a:pt x="11856" y="7199"/>
                    <a:pt x="11893" y="7162"/>
                    <a:pt x="11893" y="7106"/>
                  </a:cubicBezTo>
                  <a:lnTo>
                    <a:pt x="11893" y="93"/>
                  </a:lnTo>
                  <a:cubicBezTo>
                    <a:pt x="11893" y="47"/>
                    <a:pt x="11856" y="0"/>
                    <a:pt x="11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3"/>
            <p:cNvSpPr/>
            <p:nvPr/>
          </p:nvSpPr>
          <p:spPr>
            <a:xfrm>
              <a:off x="1961950" y="3064475"/>
              <a:ext cx="65200" cy="100675"/>
            </a:xfrm>
            <a:custGeom>
              <a:avLst/>
              <a:gdLst/>
              <a:ahLst/>
              <a:cxnLst/>
              <a:rect l="l" t="t" r="r" b="b"/>
              <a:pathLst>
                <a:path w="2608" h="4027" extrusionOk="0">
                  <a:moveTo>
                    <a:pt x="19" y="0"/>
                  </a:moveTo>
                  <a:cubicBezTo>
                    <a:pt x="10" y="0"/>
                    <a:pt x="1" y="10"/>
                    <a:pt x="1" y="28"/>
                  </a:cubicBezTo>
                  <a:lnTo>
                    <a:pt x="1" y="4008"/>
                  </a:lnTo>
                  <a:cubicBezTo>
                    <a:pt x="1" y="4017"/>
                    <a:pt x="10" y="4026"/>
                    <a:pt x="19" y="4026"/>
                  </a:cubicBezTo>
                  <a:lnTo>
                    <a:pt x="2589" y="4026"/>
                  </a:lnTo>
                  <a:cubicBezTo>
                    <a:pt x="2598" y="4026"/>
                    <a:pt x="2607" y="4017"/>
                    <a:pt x="2607" y="4008"/>
                  </a:cubicBezTo>
                  <a:lnTo>
                    <a:pt x="2607" y="28"/>
                  </a:lnTo>
                  <a:cubicBezTo>
                    <a:pt x="2607" y="10"/>
                    <a:pt x="2598" y="0"/>
                    <a:pt x="25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3"/>
            <p:cNvSpPr/>
            <p:nvPr/>
          </p:nvSpPr>
          <p:spPr>
            <a:xfrm>
              <a:off x="1960575" y="3063075"/>
              <a:ext cx="67975" cy="103475"/>
            </a:xfrm>
            <a:custGeom>
              <a:avLst/>
              <a:gdLst/>
              <a:ahLst/>
              <a:cxnLst/>
              <a:rect l="l" t="t" r="r" b="b"/>
              <a:pathLst>
                <a:path w="2719" h="4139" extrusionOk="0">
                  <a:moveTo>
                    <a:pt x="2597" y="121"/>
                  </a:moveTo>
                  <a:lnTo>
                    <a:pt x="2597" y="4018"/>
                  </a:lnTo>
                  <a:lnTo>
                    <a:pt x="111" y="4018"/>
                  </a:lnTo>
                  <a:lnTo>
                    <a:pt x="111" y="121"/>
                  </a:lnTo>
                  <a:close/>
                  <a:moveTo>
                    <a:pt x="74" y="1"/>
                  </a:moveTo>
                  <a:cubicBezTo>
                    <a:pt x="37" y="1"/>
                    <a:pt x="0" y="38"/>
                    <a:pt x="0" y="84"/>
                  </a:cubicBezTo>
                  <a:lnTo>
                    <a:pt x="0" y="4064"/>
                  </a:lnTo>
                  <a:cubicBezTo>
                    <a:pt x="0" y="4101"/>
                    <a:pt x="37" y="4138"/>
                    <a:pt x="74" y="4138"/>
                  </a:cubicBezTo>
                  <a:lnTo>
                    <a:pt x="2644" y="4138"/>
                  </a:lnTo>
                  <a:cubicBezTo>
                    <a:pt x="2681" y="4138"/>
                    <a:pt x="2718" y="4101"/>
                    <a:pt x="2718" y="4064"/>
                  </a:cubicBezTo>
                  <a:lnTo>
                    <a:pt x="2718" y="84"/>
                  </a:lnTo>
                  <a:cubicBezTo>
                    <a:pt x="2718" y="38"/>
                    <a:pt x="2681" y="1"/>
                    <a:pt x="26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3"/>
            <p:cNvSpPr/>
            <p:nvPr/>
          </p:nvSpPr>
          <p:spPr>
            <a:xfrm>
              <a:off x="1963575" y="3066550"/>
              <a:ext cx="62875" cy="97200"/>
            </a:xfrm>
            <a:custGeom>
              <a:avLst/>
              <a:gdLst/>
              <a:ahLst/>
              <a:cxnLst/>
              <a:rect l="l" t="t" r="r" b="b"/>
              <a:pathLst>
                <a:path w="2515" h="3888" extrusionOk="0">
                  <a:moveTo>
                    <a:pt x="1" y="1"/>
                  </a:moveTo>
                  <a:lnTo>
                    <a:pt x="2515" y="388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3"/>
            <p:cNvSpPr/>
            <p:nvPr/>
          </p:nvSpPr>
          <p:spPr>
            <a:xfrm>
              <a:off x="1961950" y="3065075"/>
              <a:ext cx="66125" cy="100075"/>
            </a:xfrm>
            <a:custGeom>
              <a:avLst/>
              <a:gdLst/>
              <a:ahLst/>
              <a:cxnLst/>
              <a:rect l="l" t="t" r="r" b="b"/>
              <a:pathLst>
                <a:path w="2645" h="4003" extrusionOk="0">
                  <a:moveTo>
                    <a:pt x="60" y="1"/>
                  </a:moveTo>
                  <a:cubicBezTo>
                    <a:pt x="53" y="1"/>
                    <a:pt x="45" y="2"/>
                    <a:pt x="38" y="4"/>
                  </a:cubicBezTo>
                  <a:cubicBezTo>
                    <a:pt x="10" y="23"/>
                    <a:pt x="1" y="60"/>
                    <a:pt x="19" y="88"/>
                  </a:cubicBezTo>
                  <a:lnTo>
                    <a:pt x="2533" y="3984"/>
                  </a:lnTo>
                  <a:cubicBezTo>
                    <a:pt x="2542" y="3993"/>
                    <a:pt x="2561" y="4002"/>
                    <a:pt x="2580" y="4002"/>
                  </a:cubicBezTo>
                  <a:cubicBezTo>
                    <a:pt x="2589" y="4002"/>
                    <a:pt x="2598" y="4002"/>
                    <a:pt x="2607" y="3993"/>
                  </a:cubicBezTo>
                  <a:cubicBezTo>
                    <a:pt x="2635" y="3984"/>
                    <a:pt x="2645" y="3947"/>
                    <a:pt x="2626" y="3919"/>
                  </a:cubicBezTo>
                  <a:lnTo>
                    <a:pt x="112" y="23"/>
                  </a:lnTo>
                  <a:cubicBezTo>
                    <a:pt x="98" y="9"/>
                    <a:pt x="80" y="1"/>
                    <a:pt x="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3"/>
            <p:cNvSpPr/>
            <p:nvPr/>
          </p:nvSpPr>
          <p:spPr>
            <a:xfrm>
              <a:off x="1962425" y="3066100"/>
              <a:ext cx="62625" cy="99050"/>
            </a:xfrm>
            <a:custGeom>
              <a:avLst/>
              <a:gdLst/>
              <a:ahLst/>
              <a:cxnLst/>
              <a:rect l="l" t="t" r="r" b="b"/>
              <a:pathLst>
                <a:path w="2505" h="3962" extrusionOk="0">
                  <a:moveTo>
                    <a:pt x="2505" y="0"/>
                  </a:moveTo>
                  <a:lnTo>
                    <a:pt x="0" y="396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3"/>
            <p:cNvSpPr/>
            <p:nvPr/>
          </p:nvSpPr>
          <p:spPr>
            <a:xfrm>
              <a:off x="1960800" y="3064700"/>
              <a:ext cx="66125" cy="101850"/>
            </a:xfrm>
            <a:custGeom>
              <a:avLst/>
              <a:gdLst/>
              <a:ahLst/>
              <a:cxnLst/>
              <a:rect l="l" t="t" r="r" b="b"/>
              <a:pathLst>
                <a:path w="2645" h="4074" extrusionOk="0">
                  <a:moveTo>
                    <a:pt x="2575" y="0"/>
                  </a:moveTo>
                  <a:cubicBezTo>
                    <a:pt x="2555" y="0"/>
                    <a:pt x="2536" y="11"/>
                    <a:pt x="2524" y="29"/>
                  </a:cubicBezTo>
                  <a:lnTo>
                    <a:pt x="19" y="3980"/>
                  </a:lnTo>
                  <a:cubicBezTo>
                    <a:pt x="0" y="4008"/>
                    <a:pt x="10" y="4045"/>
                    <a:pt x="37" y="4064"/>
                  </a:cubicBezTo>
                  <a:cubicBezTo>
                    <a:pt x="47" y="4073"/>
                    <a:pt x="56" y="4073"/>
                    <a:pt x="65" y="4073"/>
                  </a:cubicBezTo>
                  <a:cubicBezTo>
                    <a:pt x="84" y="4073"/>
                    <a:pt x="102" y="4064"/>
                    <a:pt x="121" y="4045"/>
                  </a:cubicBezTo>
                  <a:lnTo>
                    <a:pt x="2626" y="93"/>
                  </a:lnTo>
                  <a:cubicBezTo>
                    <a:pt x="2644" y="66"/>
                    <a:pt x="2635" y="29"/>
                    <a:pt x="2607" y="10"/>
                  </a:cubicBezTo>
                  <a:cubicBezTo>
                    <a:pt x="2597" y="3"/>
                    <a:pt x="2586" y="0"/>
                    <a:pt x="2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3"/>
            <p:cNvSpPr/>
            <p:nvPr/>
          </p:nvSpPr>
          <p:spPr>
            <a:xfrm>
              <a:off x="1797750" y="3070275"/>
              <a:ext cx="138475" cy="3025"/>
            </a:xfrm>
            <a:custGeom>
              <a:avLst/>
              <a:gdLst/>
              <a:ahLst/>
              <a:cxnLst/>
              <a:rect l="l" t="t" r="r" b="b"/>
              <a:pathLst>
                <a:path w="5539" h="121" extrusionOk="0">
                  <a:moveTo>
                    <a:pt x="66" y="0"/>
                  </a:moveTo>
                  <a:cubicBezTo>
                    <a:pt x="29" y="0"/>
                    <a:pt x="1" y="28"/>
                    <a:pt x="1" y="56"/>
                  </a:cubicBezTo>
                  <a:cubicBezTo>
                    <a:pt x="1" y="93"/>
                    <a:pt x="29" y="121"/>
                    <a:pt x="66" y="121"/>
                  </a:cubicBezTo>
                  <a:lnTo>
                    <a:pt x="5483" y="121"/>
                  </a:lnTo>
                  <a:cubicBezTo>
                    <a:pt x="5511" y="121"/>
                    <a:pt x="5539" y="93"/>
                    <a:pt x="5539" y="56"/>
                  </a:cubicBezTo>
                  <a:cubicBezTo>
                    <a:pt x="5539" y="28"/>
                    <a:pt x="5511" y="0"/>
                    <a:pt x="54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3"/>
            <p:cNvSpPr/>
            <p:nvPr/>
          </p:nvSpPr>
          <p:spPr>
            <a:xfrm>
              <a:off x="1798000" y="3090900"/>
              <a:ext cx="50350" cy="2825"/>
            </a:xfrm>
            <a:custGeom>
              <a:avLst/>
              <a:gdLst/>
              <a:ahLst/>
              <a:cxnLst/>
              <a:rect l="l" t="t" r="r" b="b"/>
              <a:pathLst>
                <a:path w="2014" h="113" extrusionOk="0">
                  <a:moveTo>
                    <a:pt x="56" y="1"/>
                  </a:moveTo>
                  <a:cubicBezTo>
                    <a:pt x="19" y="1"/>
                    <a:pt x="0" y="29"/>
                    <a:pt x="0" y="57"/>
                  </a:cubicBezTo>
                  <a:cubicBezTo>
                    <a:pt x="0" y="94"/>
                    <a:pt x="19" y="112"/>
                    <a:pt x="56" y="112"/>
                  </a:cubicBezTo>
                  <a:lnTo>
                    <a:pt x="1957" y="112"/>
                  </a:lnTo>
                  <a:cubicBezTo>
                    <a:pt x="1985" y="112"/>
                    <a:pt x="2013" y="94"/>
                    <a:pt x="2013" y="57"/>
                  </a:cubicBezTo>
                  <a:cubicBezTo>
                    <a:pt x="2013" y="29"/>
                    <a:pt x="1995" y="1"/>
                    <a:pt x="19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3"/>
            <p:cNvSpPr/>
            <p:nvPr/>
          </p:nvSpPr>
          <p:spPr>
            <a:xfrm>
              <a:off x="1865025" y="3090900"/>
              <a:ext cx="60775" cy="2825"/>
            </a:xfrm>
            <a:custGeom>
              <a:avLst/>
              <a:gdLst/>
              <a:ahLst/>
              <a:cxnLst/>
              <a:rect l="l" t="t" r="r" b="b"/>
              <a:pathLst>
                <a:path w="2431" h="113" extrusionOk="0">
                  <a:moveTo>
                    <a:pt x="56" y="1"/>
                  </a:moveTo>
                  <a:cubicBezTo>
                    <a:pt x="28" y="1"/>
                    <a:pt x="0" y="29"/>
                    <a:pt x="0" y="57"/>
                  </a:cubicBezTo>
                  <a:cubicBezTo>
                    <a:pt x="0" y="94"/>
                    <a:pt x="28" y="112"/>
                    <a:pt x="56" y="112"/>
                  </a:cubicBezTo>
                  <a:lnTo>
                    <a:pt x="2375" y="112"/>
                  </a:lnTo>
                  <a:cubicBezTo>
                    <a:pt x="2403" y="112"/>
                    <a:pt x="2431" y="94"/>
                    <a:pt x="2431" y="57"/>
                  </a:cubicBezTo>
                  <a:cubicBezTo>
                    <a:pt x="2431" y="29"/>
                    <a:pt x="2403" y="1"/>
                    <a:pt x="23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3"/>
            <p:cNvSpPr/>
            <p:nvPr/>
          </p:nvSpPr>
          <p:spPr>
            <a:xfrm>
              <a:off x="1798000" y="3153300"/>
              <a:ext cx="89775" cy="2800"/>
            </a:xfrm>
            <a:custGeom>
              <a:avLst/>
              <a:gdLst/>
              <a:ahLst/>
              <a:cxnLst/>
              <a:rect l="l" t="t" r="r" b="b"/>
              <a:pathLst>
                <a:path w="3591" h="112" extrusionOk="0">
                  <a:moveTo>
                    <a:pt x="56" y="0"/>
                  </a:moveTo>
                  <a:cubicBezTo>
                    <a:pt x="19" y="0"/>
                    <a:pt x="0" y="28"/>
                    <a:pt x="0" y="56"/>
                  </a:cubicBezTo>
                  <a:cubicBezTo>
                    <a:pt x="0" y="93"/>
                    <a:pt x="19" y="112"/>
                    <a:pt x="56" y="112"/>
                  </a:cubicBezTo>
                  <a:lnTo>
                    <a:pt x="3525" y="112"/>
                  </a:lnTo>
                  <a:cubicBezTo>
                    <a:pt x="3562" y="112"/>
                    <a:pt x="3590" y="93"/>
                    <a:pt x="3590" y="56"/>
                  </a:cubicBezTo>
                  <a:cubicBezTo>
                    <a:pt x="3590" y="28"/>
                    <a:pt x="3562" y="0"/>
                    <a:pt x="3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3"/>
            <p:cNvSpPr/>
            <p:nvPr/>
          </p:nvSpPr>
          <p:spPr>
            <a:xfrm>
              <a:off x="1797750" y="3112475"/>
              <a:ext cx="139650" cy="3050"/>
            </a:xfrm>
            <a:custGeom>
              <a:avLst/>
              <a:gdLst/>
              <a:ahLst/>
              <a:cxnLst/>
              <a:rect l="l" t="t" r="r" b="b"/>
              <a:pathLst>
                <a:path w="5586" h="122" extrusionOk="0">
                  <a:moveTo>
                    <a:pt x="66" y="1"/>
                  </a:moveTo>
                  <a:cubicBezTo>
                    <a:pt x="29" y="1"/>
                    <a:pt x="1" y="29"/>
                    <a:pt x="1" y="56"/>
                  </a:cubicBezTo>
                  <a:cubicBezTo>
                    <a:pt x="1" y="93"/>
                    <a:pt x="29" y="121"/>
                    <a:pt x="66" y="121"/>
                  </a:cubicBezTo>
                  <a:lnTo>
                    <a:pt x="5530" y="121"/>
                  </a:lnTo>
                  <a:cubicBezTo>
                    <a:pt x="5567" y="121"/>
                    <a:pt x="5585" y="93"/>
                    <a:pt x="5585" y="56"/>
                  </a:cubicBezTo>
                  <a:cubicBezTo>
                    <a:pt x="5585" y="29"/>
                    <a:pt x="5567" y="1"/>
                    <a:pt x="55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3"/>
            <p:cNvSpPr/>
            <p:nvPr/>
          </p:nvSpPr>
          <p:spPr>
            <a:xfrm>
              <a:off x="1798000" y="3133125"/>
              <a:ext cx="46175" cy="2800"/>
            </a:xfrm>
            <a:custGeom>
              <a:avLst/>
              <a:gdLst/>
              <a:ahLst/>
              <a:cxnLst/>
              <a:rect l="l" t="t" r="r" b="b"/>
              <a:pathLst>
                <a:path w="1847" h="112" extrusionOk="0">
                  <a:moveTo>
                    <a:pt x="56" y="0"/>
                  </a:moveTo>
                  <a:cubicBezTo>
                    <a:pt x="19" y="0"/>
                    <a:pt x="0" y="19"/>
                    <a:pt x="0" y="56"/>
                  </a:cubicBezTo>
                  <a:cubicBezTo>
                    <a:pt x="0" y="84"/>
                    <a:pt x="19" y="112"/>
                    <a:pt x="56" y="112"/>
                  </a:cubicBezTo>
                  <a:lnTo>
                    <a:pt x="1790" y="112"/>
                  </a:lnTo>
                  <a:cubicBezTo>
                    <a:pt x="1818" y="112"/>
                    <a:pt x="1846" y="84"/>
                    <a:pt x="1846" y="56"/>
                  </a:cubicBezTo>
                  <a:cubicBezTo>
                    <a:pt x="1846" y="19"/>
                    <a:pt x="1818" y="0"/>
                    <a:pt x="17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3"/>
            <p:cNvSpPr/>
            <p:nvPr/>
          </p:nvSpPr>
          <p:spPr>
            <a:xfrm>
              <a:off x="1854575" y="3133125"/>
              <a:ext cx="81650" cy="2800"/>
            </a:xfrm>
            <a:custGeom>
              <a:avLst/>
              <a:gdLst/>
              <a:ahLst/>
              <a:cxnLst/>
              <a:rect l="l" t="t" r="r" b="b"/>
              <a:pathLst>
                <a:path w="3266" h="112" extrusionOk="0">
                  <a:moveTo>
                    <a:pt x="56" y="0"/>
                  </a:moveTo>
                  <a:cubicBezTo>
                    <a:pt x="19" y="0"/>
                    <a:pt x="1" y="19"/>
                    <a:pt x="1" y="56"/>
                  </a:cubicBezTo>
                  <a:cubicBezTo>
                    <a:pt x="1" y="84"/>
                    <a:pt x="19" y="112"/>
                    <a:pt x="56" y="112"/>
                  </a:cubicBezTo>
                  <a:lnTo>
                    <a:pt x="3210" y="112"/>
                  </a:lnTo>
                  <a:cubicBezTo>
                    <a:pt x="3238" y="112"/>
                    <a:pt x="3266" y="84"/>
                    <a:pt x="3266" y="56"/>
                  </a:cubicBezTo>
                  <a:cubicBezTo>
                    <a:pt x="3266" y="19"/>
                    <a:pt x="3238" y="0"/>
                    <a:pt x="32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3"/>
            <p:cNvSpPr/>
            <p:nvPr/>
          </p:nvSpPr>
          <p:spPr>
            <a:xfrm>
              <a:off x="1869425" y="3103200"/>
              <a:ext cx="725" cy="8375"/>
            </a:xfrm>
            <a:custGeom>
              <a:avLst/>
              <a:gdLst/>
              <a:ahLst/>
              <a:cxnLst/>
              <a:rect l="l" t="t" r="r" b="b"/>
              <a:pathLst>
                <a:path w="29" h="335" extrusionOk="0">
                  <a:moveTo>
                    <a:pt x="19" y="335"/>
                  </a:moveTo>
                  <a:cubicBezTo>
                    <a:pt x="28" y="223"/>
                    <a:pt x="19" y="112"/>
                    <a:pt x="0" y="1"/>
                  </a:cubicBezTo>
                  <a:lnTo>
                    <a:pt x="0" y="1"/>
                  </a:lnTo>
                  <a:lnTo>
                    <a:pt x="0" y="1"/>
                  </a:lnTo>
                  <a:cubicBezTo>
                    <a:pt x="19" y="112"/>
                    <a:pt x="28" y="223"/>
                    <a:pt x="19" y="33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3"/>
            <p:cNvSpPr/>
            <p:nvPr/>
          </p:nvSpPr>
          <p:spPr>
            <a:xfrm>
              <a:off x="2089275" y="2890075"/>
              <a:ext cx="172800" cy="172100"/>
            </a:xfrm>
            <a:custGeom>
              <a:avLst/>
              <a:gdLst/>
              <a:ahLst/>
              <a:cxnLst/>
              <a:rect l="l" t="t" r="r" b="b"/>
              <a:pathLst>
                <a:path w="6912" h="6884" extrusionOk="0">
                  <a:moveTo>
                    <a:pt x="6448" y="1568"/>
                  </a:moveTo>
                  <a:cubicBezTo>
                    <a:pt x="4259" y="1485"/>
                    <a:pt x="3563" y="204"/>
                    <a:pt x="3461" y="0"/>
                  </a:cubicBezTo>
                  <a:lnTo>
                    <a:pt x="3442" y="0"/>
                  </a:lnTo>
                  <a:cubicBezTo>
                    <a:pt x="3349" y="204"/>
                    <a:pt x="2654" y="1485"/>
                    <a:pt x="464" y="1568"/>
                  </a:cubicBezTo>
                  <a:cubicBezTo>
                    <a:pt x="464" y="1568"/>
                    <a:pt x="1" y="6077"/>
                    <a:pt x="3387" y="6884"/>
                  </a:cubicBezTo>
                  <a:lnTo>
                    <a:pt x="3516" y="6884"/>
                  </a:lnTo>
                  <a:cubicBezTo>
                    <a:pt x="6912" y="6077"/>
                    <a:pt x="6448" y="1568"/>
                    <a:pt x="6448" y="156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3"/>
            <p:cNvSpPr/>
            <p:nvPr/>
          </p:nvSpPr>
          <p:spPr>
            <a:xfrm>
              <a:off x="2083250" y="2879400"/>
              <a:ext cx="173025" cy="172350"/>
            </a:xfrm>
            <a:custGeom>
              <a:avLst/>
              <a:gdLst/>
              <a:ahLst/>
              <a:cxnLst/>
              <a:rect l="l" t="t" r="r" b="b"/>
              <a:pathLst>
                <a:path w="6921" h="6894" extrusionOk="0">
                  <a:moveTo>
                    <a:pt x="3451" y="1"/>
                  </a:moveTo>
                  <a:cubicBezTo>
                    <a:pt x="3349" y="205"/>
                    <a:pt x="2654" y="1485"/>
                    <a:pt x="464" y="1568"/>
                  </a:cubicBezTo>
                  <a:cubicBezTo>
                    <a:pt x="464" y="1568"/>
                    <a:pt x="0" y="6086"/>
                    <a:pt x="3396" y="6893"/>
                  </a:cubicBezTo>
                  <a:lnTo>
                    <a:pt x="3526" y="6893"/>
                  </a:lnTo>
                  <a:cubicBezTo>
                    <a:pt x="6921" y="6086"/>
                    <a:pt x="6457" y="1568"/>
                    <a:pt x="6457" y="1568"/>
                  </a:cubicBezTo>
                  <a:cubicBezTo>
                    <a:pt x="4258" y="1485"/>
                    <a:pt x="3563" y="205"/>
                    <a:pt x="34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3"/>
            <p:cNvSpPr/>
            <p:nvPr/>
          </p:nvSpPr>
          <p:spPr>
            <a:xfrm>
              <a:off x="2082550" y="2877775"/>
              <a:ext cx="174200" cy="175600"/>
            </a:xfrm>
            <a:custGeom>
              <a:avLst/>
              <a:gdLst/>
              <a:ahLst/>
              <a:cxnLst/>
              <a:rect l="l" t="t" r="r" b="b"/>
              <a:pathLst>
                <a:path w="6968" h="7024" extrusionOk="0">
                  <a:moveTo>
                    <a:pt x="3489" y="177"/>
                  </a:moveTo>
                  <a:cubicBezTo>
                    <a:pt x="3693" y="548"/>
                    <a:pt x="4453" y="1596"/>
                    <a:pt x="6429" y="1689"/>
                  </a:cubicBezTo>
                  <a:cubicBezTo>
                    <a:pt x="6466" y="2181"/>
                    <a:pt x="6652" y="6160"/>
                    <a:pt x="3544" y="6903"/>
                  </a:cubicBezTo>
                  <a:lnTo>
                    <a:pt x="3424" y="6903"/>
                  </a:lnTo>
                  <a:cubicBezTo>
                    <a:pt x="316" y="6160"/>
                    <a:pt x="511" y="2181"/>
                    <a:pt x="539" y="1689"/>
                  </a:cubicBezTo>
                  <a:cubicBezTo>
                    <a:pt x="2524" y="1596"/>
                    <a:pt x="3275" y="548"/>
                    <a:pt x="3489" y="177"/>
                  </a:cubicBezTo>
                  <a:close/>
                  <a:moveTo>
                    <a:pt x="3479" y="1"/>
                  </a:moveTo>
                  <a:cubicBezTo>
                    <a:pt x="3461" y="1"/>
                    <a:pt x="3433" y="19"/>
                    <a:pt x="3424" y="38"/>
                  </a:cubicBezTo>
                  <a:cubicBezTo>
                    <a:pt x="3312" y="279"/>
                    <a:pt x="2626" y="1494"/>
                    <a:pt x="492" y="1578"/>
                  </a:cubicBezTo>
                  <a:cubicBezTo>
                    <a:pt x="464" y="1578"/>
                    <a:pt x="437" y="1606"/>
                    <a:pt x="437" y="1633"/>
                  </a:cubicBezTo>
                  <a:cubicBezTo>
                    <a:pt x="427" y="1680"/>
                    <a:pt x="1" y="6207"/>
                    <a:pt x="3405" y="7023"/>
                  </a:cubicBezTo>
                  <a:lnTo>
                    <a:pt x="3563" y="7023"/>
                  </a:lnTo>
                  <a:cubicBezTo>
                    <a:pt x="6967" y="6207"/>
                    <a:pt x="6541" y="1680"/>
                    <a:pt x="6541" y="1633"/>
                  </a:cubicBezTo>
                  <a:cubicBezTo>
                    <a:pt x="6531" y="1606"/>
                    <a:pt x="6513" y="1578"/>
                    <a:pt x="6485" y="1578"/>
                  </a:cubicBezTo>
                  <a:cubicBezTo>
                    <a:pt x="4342" y="1494"/>
                    <a:pt x="3665" y="279"/>
                    <a:pt x="3544" y="38"/>
                  </a:cubicBezTo>
                  <a:cubicBezTo>
                    <a:pt x="3535" y="19"/>
                    <a:pt x="3516" y="1"/>
                    <a:pt x="34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3"/>
            <p:cNvSpPr/>
            <p:nvPr/>
          </p:nvSpPr>
          <p:spPr>
            <a:xfrm>
              <a:off x="2118275" y="2895650"/>
              <a:ext cx="121550" cy="139850"/>
            </a:xfrm>
            <a:custGeom>
              <a:avLst/>
              <a:gdLst/>
              <a:ahLst/>
              <a:cxnLst/>
              <a:rect l="l" t="t" r="r" b="b"/>
              <a:pathLst>
                <a:path w="4862" h="5594" extrusionOk="0">
                  <a:moveTo>
                    <a:pt x="2050" y="0"/>
                  </a:moveTo>
                  <a:cubicBezTo>
                    <a:pt x="2004" y="102"/>
                    <a:pt x="1763" y="547"/>
                    <a:pt x="1169" y="881"/>
                  </a:cubicBezTo>
                  <a:lnTo>
                    <a:pt x="0" y="3850"/>
                  </a:lnTo>
                  <a:cubicBezTo>
                    <a:pt x="334" y="4629"/>
                    <a:pt x="928" y="5343"/>
                    <a:pt x="2004" y="5594"/>
                  </a:cubicBezTo>
                  <a:lnTo>
                    <a:pt x="2115" y="5594"/>
                  </a:lnTo>
                  <a:cubicBezTo>
                    <a:pt x="4861" y="4935"/>
                    <a:pt x="4490" y="1271"/>
                    <a:pt x="4490" y="1271"/>
                  </a:cubicBezTo>
                  <a:cubicBezTo>
                    <a:pt x="2709" y="1206"/>
                    <a:pt x="2143" y="167"/>
                    <a:pt x="20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3"/>
            <p:cNvSpPr/>
            <p:nvPr/>
          </p:nvSpPr>
          <p:spPr>
            <a:xfrm>
              <a:off x="2116650" y="2894025"/>
              <a:ext cx="123850" cy="142875"/>
            </a:xfrm>
            <a:custGeom>
              <a:avLst/>
              <a:gdLst/>
              <a:ahLst/>
              <a:cxnLst/>
              <a:rect l="l" t="t" r="r" b="b"/>
              <a:pathLst>
                <a:path w="4954" h="5715" extrusionOk="0">
                  <a:moveTo>
                    <a:pt x="2115" y="0"/>
                  </a:moveTo>
                  <a:cubicBezTo>
                    <a:pt x="2097" y="0"/>
                    <a:pt x="2069" y="19"/>
                    <a:pt x="2060" y="37"/>
                  </a:cubicBezTo>
                  <a:cubicBezTo>
                    <a:pt x="2023" y="121"/>
                    <a:pt x="1791" y="566"/>
                    <a:pt x="1197" y="891"/>
                  </a:cubicBezTo>
                  <a:cubicBezTo>
                    <a:pt x="1169" y="909"/>
                    <a:pt x="1160" y="946"/>
                    <a:pt x="1178" y="974"/>
                  </a:cubicBezTo>
                  <a:cubicBezTo>
                    <a:pt x="1190" y="992"/>
                    <a:pt x="1206" y="1002"/>
                    <a:pt x="1223" y="1002"/>
                  </a:cubicBezTo>
                  <a:cubicBezTo>
                    <a:pt x="1233" y="1002"/>
                    <a:pt x="1243" y="999"/>
                    <a:pt x="1253" y="993"/>
                  </a:cubicBezTo>
                  <a:cubicBezTo>
                    <a:pt x="1763" y="714"/>
                    <a:pt x="2013" y="362"/>
                    <a:pt x="2125" y="176"/>
                  </a:cubicBezTo>
                  <a:cubicBezTo>
                    <a:pt x="2301" y="492"/>
                    <a:pt x="2922" y="1317"/>
                    <a:pt x="4499" y="1392"/>
                  </a:cubicBezTo>
                  <a:cubicBezTo>
                    <a:pt x="4527" y="1828"/>
                    <a:pt x="4657" y="5000"/>
                    <a:pt x="2171" y="5603"/>
                  </a:cubicBezTo>
                  <a:lnTo>
                    <a:pt x="2069" y="5603"/>
                  </a:lnTo>
                  <a:cubicBezTo>
                    <a:pt x="1169" y="5381"/>
                    <a:pt x="510" y="4805"/>
                    <a:pt x="121" y="3887"/>
                  </a:cubicBezTo>
                  <a:cubicBezTo>
                    <a:pt x="107" y="3866"/>
                    <a:pt x="88" y="3856"/>
                    <a:pt x="63" y="3856"/>
                  </a:cubicBezTo>
                  <a:cubicBezTo>
                    <a:pt x="55" y="3856"/>
                    <a:pt x="47" y="3857"/>
                    <a:pt x="37" y="3859"/>
                  </a:cubicBezTo>
                  <a:cubicBezTo>
                    <a:pt x="10" y="3868"/>
                    <a:pt x="0" y="3906"/>
                    <a:pt x="10" y="3933"/>
                  </a:cubicBezTo>
                  <a:cubicBezTo>
                    <a:pt x="418" y="4889"/>
                    <a:pt x="1104" y="5492"/>
                    <a:pt x="2050" y="5714"/>
                  </a:cubicBezTo>
                  <a:lnTo>
                    <a:pt x="2190" y="5714"/>
                  </a:lnTo>
                  <a:cubicBezTo>
                    <a:pt x="4954" y="5056"/>
                    <a:pt x="4611" y="1373"/>
                    <a:pt x="4611" y="1336"/>
                  </a:cubicBezTo>
                  <a:cubicBezTo>
                    <a:pt x="4601" y="1308"/>
                    <a:pt x="4583" y="1280"/>
                    <a:pt x="4555" y="1280"/>
                  </a:cubicBezTo>
                  <a:cubicBezTo>
                    <a:pt x="2820" y="1215"/>
                    <a:pt x="2273" y="232"/>
                    <a:pt x="2180" y="37"/>
                  </a:cubicBezTo>
                  <a:cubicBezTo>
                    <a:pt x="2171" y="19"/>
                    <a:pt x="2152" y="0"/>
                    <a:pt x="21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3"/>
            <p:cNvSpPr/>
            <p:nvPr/>
          </p:nvSpPr>
          <p:spPr>
            <a:xfrm>
              <a:off x="2107375" y="2926025"/>
              <a:ext cx="16250" cy="33650"/>
            </a:xfrm>
            <a:custGeom>
              <a:avLst/>
              <a:gdLst/>
              <a:ahLst/>
              <a:cxnLst/>
              <a:rect l="l" t="t" r="r" b="b"/>
              <a:pathLst>
                <a:path w="650" h="1346" extrusionOk="0">
                  <a:moveTo>
                    <a:pt x="650" y="0"/>
                  </a:moveTo>
                  <a:cubicBezTo>
                    <a:pt x="473" y="28"/>
                    <a:pt x="278" y="56"/>
                    <a:pt x="65" y="56"/>
                  </a:cubicBezTo>
                  <a:cubicBezTo>
                    <a:pt x="65" y="56"/>
                    <a:pt x="0" y="622"/>
                    <a:pt x="102" y="1345"/>
                  </a:cubicBezTo>
                  <a:lnTo>
                    <a:pt x="6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3"/>
            <p:cNvSpPr/>
            <p:nvPr/>
          </p:nvSpPr>
          <p:spPr>
            <a:xfrm>
              <a:off x="2105975" y="2924575"/>
              <a:ext cx="19050" cy="36500"/>
            </a:xfrm>
            <a:custGeom>
              <a:avLst/>
              <a:gdLst/>
              <a:ahLst/>
              <a:cxnLst/>
              <a:rect l="l" t="t" r="r" b="b"/>
              <a:pathLst>
                <a:path w="762" h="1460" extrusionOk="0">
                  <a:moveTo>
                    <a:pt x="710" y="0"/>
                  </a:moveTo>
                  <a:cubicBezTo>
                    <a:pt x="706" y="0"/>
                    <a:pt x="701" y="1"/>
                    <a:pt x="696" y="3"/>
                  </a:cubicBezTo>
                  <a:cubicBezTo>
                    <a:pt x="511" y="30"/>
                    <a:pt x="316" y="58"/>
                    <a:pt x="112" y="58"/>
                  </a:cubicBezTo>
                  <a:cubicBezTo>
                    <a:pt x="84" y="58"/>
                    <a:pt x="65" y="86"/>
                    <a:pt x="56" y="114"/>
                  </a:cubicBezTo>
                  <a:cubicBezTo>
                    <a:pt x="56" y="123"/>
                    <a:pt x="0" y="689"/>
                    <a:pt x="103" y="1413"/>
                  </a:cubicBezTo>
                  <a:cubicBezTo>
                    <a:pt x="103" y="1440"/>
                    <a:pt x="130" y="1459"/>
                    <a:pt x="158" y="1459"/>
                  </a:cubicBezTo>
                  <a:lnTo>
                    <a:pt x="167" y="1459"/>
                  </a:lnTo>
                  <a:cubicBezTo>
                    <a:pt x="195" y="1459"/>
                    <a:pt x="223" y="1431"/>
                    <a:pt x="214" y="1394"/>
                  </a:cubicBezTo>
                  <a:cubicBezTo>
                    <a:pt x="140" y="810"/>
                    <a:pt x="158" y="327"/>
                    <a:pt x="177" y="179"/>
                  </a:cubicBezTo>
                  <a:cubicBezTo>
                    <a:pt x="362" y="170"/>
                    <a:pt x="539" y="142"/>
                    <a:pt x="715" y="114"/>
                  </a:cubicBezTo>
                  <a:cubicBezTo>
                    <a:pt x="743" y="105"/>
                    <a:pt x="761" y="77"/>
                    <a:pt x="761" y="49"/>
                  </a:cubicBezTo>
                  <a:cubicBezTo>
                    <a:pt x="753" y="18"/>
                    <a:pt x="733" y="0"/>
                    <a:pt x="7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3"/>
            <p:cNvSpPr/>
            <p:nvPr/>
          </p:nvSpPr>
          <p:spPr>
            <a:xfrm>
              <a:off x="2134725" y="2938300"/>
              <a:ext cx="69850" cy="69850"/>
            </a:xfrm>
            <a:custGeom>
              <a:avLst/>
              <a:gdLst/>
              <a:ahLst/>
              <a:cxnLst/>
              <a:rect l="l" t="t" r="r" b="b"/>
              <a:pathLst>
                <a:path w="2794" h="2794" extrusionOk="0">
                  <a:moveTo>
                    <a:pt x="1402" y="1"/>
                  </a:moveTo>
                  <a:cubicBezTo>
                    <a:pt x="622" y="1"/>
                    <a:pt x="1" y="622"/>
                    <a:pt x="1" y="1402"/>
                  </a:cubicBezTo>
                  <a:cubicBezTo>
                    <a:pt x="1" y="2172"/>
                    <a:pt x="622" y="2793"/>
                    <a:pt x="1402" y="2793"/>
                  </a:cubicBezTo>
                  <a:cubicBezTo>
                    <a:pt x="2172" y="2793"/>
                    <a:pt x="2793" y="2172"/>
                    <a:pt x="2793" y="1402"/>
                  </a:cubicBezTo>
                  <a:cubicBezTo>
                    <a:pt x="2793" y="622"/>
                    <a:pt x="2172" y="1"/>
                    <a:pt x="1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3"/>
            <p:cNvSpPr/>
            <p:nvPr/>
          </p:nvSpPr>
          <p:spPr>
            <a:xfrm>
              <a:off x="2133575" y="2937150"/>
              <a:ext cx="72150" cy="72150"/>
            </a:xfrm>
            <a:custGeom>
              <a:avLst/>
              <a:gdLst/>
              <a:ahLst/>
              <a:cxnLst/>
              <a:rect l="l" t="t" r="r" b="b"/>
              <a:pathLst>
                <a:path w="2886" h="2886" extrusionOk="0">
                  <a:moveTo>
                    <a:pt x="1448" y="93"/>
                  </a:moveTo>
                  <a:cubicBezTo>
                    <a:pt x="2190" y="93"/>
                    <a:pt x="2802" y="696"/>
                    <a:pt x="2802" y="1448"/>
                  </a:cubicBezTo>
                  <a:cubicBezTo>
                    <a:pt x="2802" y="2190"/>
                    <a:pt x="2190" y="2802"/>
                    <a:pt x="1448" y="2802"/>
                  </a:cubicBezTo>
                  <a:cubicBezTo>
                    <a:pt x="696" y="2802"/>
                    <a:pt x="93" y="2190"/>
                    <a:pt x="93" y="1448"/>
                  </a:cubicBezTo>
                  <a:cubicBezTo>
                    <a:pt x="93" y="696"/>
                    <a:pt x="696" y="93"/>
                    <a:pt x="1448" y="93"/>
                  </a:cubicBezTo>
                  <a:close/>
                  <a:moveTo>
                    <a:pt x="1448" y="1"/>
                  </a:moveTo>
                  <a:cubicBezTo>
                    <a:pt x="650" y="1"/>
                    <a:pt x="0" y="650"/>
                    <a:pt x="0" y="1448"/>
                  </a:cubicBezTo>
                  <a:cubicBezTo>
                    <a:pt x="0" y="2236"/>
                    <a:pt x="650" y="2886"/>
                    <a:pt x="1448" y="2886"/>
                  </a:cubicBezTo>
                  <a:cubicBezTo>
                    <a:pt x="2236" y="2886"/>
                    <a:pt x="2885" y="2236"/>
                    <a:pt x="2885" y="1448"/>
                  </a:cubicBezTo>
                  <a:cubicBezTo>
                    <a:pt x="2885" y="650"/>
                    <a:pt x="2236" y="1"/>
                    <a:pt x="14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3"/>
            <p:cNvSpPr/>
            <p:nvPr/>
          </p:nvSpPr>
          <p:spPr>
            <a:xfrm>
              <a:off x="2144250" y="2947825"/>
              <a:ext cx="50800" cy="50800"/>
            </a:xfrm>
            <a:custGeom>
              <a:avLst/>
              <a:gdLst/>
              <a:ahLst/>
              <a:cxnLst/>
              <a:rect l="l" t="t" r="r" b="b"/>
              <a:pathLst>
                <a:path w="2032" h="2032" extrusionOk="0">
                  <a:moveTo>
                    <a:pt x="1021" y="0"/>
                  </a:moveTo>
                  <a:cubicBezTo>
                    <a:pt x="455" y="0"/>
                    <a:pt x="0" y="455"/>
                    <a:pt x="0" y="1021"/>
                  </a:cubicBezTo>
                  <a:cubicBezTo>
                    <a:pt x="0" y="1577"/>
                    <a:pt x="455" y="2032"/>
                    <a:pt x="1021" y="2032"/>
                  </a:cubicBezTo>
                  <a:cubicBezTo>
                    <a:pt x="1577" y="2032"/>
                    <a:pt x="2032" y="1577"/>
                    <a:pt x="2032" y="1021"/>
                  </a:cubicBezTo>
                  <a:cubicBezTo>
                    <a:pt x="2032" y="455"/>
                    <a:pt x="1577" y="0"/>
                    <a:pt x="10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3"/>
            <p:cNvSpPr/>
            <p:nvPr/>
          </p:nvSpPr>
          <p:spPr>
            <a:xfrm>
              <a:off x="2142850" y="2946425"/>
              <a:ext cx="53825" cy="53825"/>
            </a:xfrm>
            <a:custGeom>
              <a:avLst/>
              <a:gdLst/>
              <a:ahLst/>
              <a:cxnLst/>
              <a:rect l="l" t="t" r="r" b="b"/>
              <a:pathLst>
                <a:path w="2153" h="2153" extrusionOk="0">
                  <a:moveTo>
                    <a:pt x="1077" y="112"/>
                  </a:moveTo>
                  <a:cubicBezTo>
                    <a:pt x="1605" y="112"/>
                    <a:pt x="2032" y="548"/>
                    <a:pt x="2032" y="1077"/>
                  </a:cubicBezTo>
                  <a:cubicBezTo>
                    <a:pt x="2032" y="1605"/>
                    <a:pt x="1605" y="2032"/>
                    <a:pt x="1077" y="2032"/>
                  </a:cubicBezTo>
                  <a:cubicBezTo>
                    <a:pt x="548" y="2032"/>
                    <a:pt x="112" y="1605"/>
                    <a:pt x="112" y="1077"/>
                  </a:cubicBezTo>
                  <a:cubicBezTo>
                    <a:pt x="112" y="548"/>
                    <a:pt x="548" y="112"/>
                    <a:pt x="1077" y="112"/>
                  </a:cubicBezTo>
                  <a:close/>
                  <a:moveTo>
                    <a:pt x="1077" y="1"/>
                  </a:moveTo>
                  <a:cubicBezTo>
                    <a:pt x="483" y="1"/>
                    <a:pt x="0" y="483"/>
                    <a:pt x="0" y="1077"/>
                  </a:cubicBezTo>
                  <a:cubicBezTo>
                    <a:pt x="0" y="1670"/>
                    <a:pt x="483" y="2153"/>
                    <a:pt x="1077" y="2153"/>
                  </a:cubicBezTo>
                  <a:cubicBezTo>
                    <a:pt x="1670" y="2153"/>
                    <a:pt x="2153" y="1670"/>
                    <a:pt x="2153" y="1077"/>
                  </a:cubicBezTo>
                  <a:cubicBezTo>
                    <a:pt x="2153" y="483"/>
                    <a:pt x="1670" y="1"/>
                    <a:pt x="10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3"/>
            <p:cNvSpPr/>
            <p:nvPr/>
          </p:nvSpPr>
          <p:spPr>
            <a:xfrm>
              <a:off x="2154900" y="2949850"/>
              <a:ext cx="45950" cy="34400"/>
            </a:xfrm>
            <a:custGeom>
              <a:avLst/>
              <a:gdLst/>
              <a:ahLst/>
              <a:cxnLst/>
              <a:rect l="l" t="t" r="r" b="b"/>
              <a:pathLst>
                <a:path w="1838" h="1376" extrusionOk="0">
                  <a:moveTo>
                    <a:pt x="1657" y="0"/>
                  </a:moveTo>
                  <a:cubicBezTo>
                    <a:pt x="1615" y="0"/>
                    <a:pt x="1573" y="17"/>
                    <a:pt x="1541" y="49"/>
                  </a:cubicBezTo>
                  <a:lnTo>
                    <a:pt x="613" y="977"/>
                  </a:lnTo>
                  <a:lnTo>
                    <a:pt x="298" y="661"/>
                  </a:lnTo>
                  <a:cubicBezTo>
                    <a:pt x="265" y="629"/>
                    <a:pt x="224" y="613"/>
                    <a:pt x="182" y="613"/>
                  </a:cubicBezTo>
                  <a:cubicBezTo>
                    <a:pt x="140" y="613"/>
                    <a:pt x="98" y="629"/>
                    <a:pt x="66" y="661"/>
                  </a:cubicBezTo>
                  <a:cubicBezTo>
                    <a:pt x="1" y="726"/>
                    <a:pt x="1" y="828"/>
                    <a:pt x="66" y="893"/>
                  </a:cubicBezTo>
                  <a:lnTo>
                    <a:pt x="493" y="1320"/>
                  </a:lnTo>
                  <a:cubicBezTo>
                    <a:pt x="530" y="1357"/>
                    <a:pt x="567" y="1376"/>
                    <a:pt x="613" y="1376"/>
                  </a:cubicBezTo>
                  <a:cubicBezTo>
                    <a:pt x="650" y="1376"/>
                    <a:pt x="697" y="1357"/>
                    <a:pt x="724" y="1329"/>
                  </a:cubicBezTo>
                  <a:lnTo>
                    <a:pt x="1773" y="281"/>
                  </a:lnTo>
                  <a:cubicBezTo>
                    <a:pt x="1838" y="216"/>
                    <a:pt x="1838" y="114"/>
                    <a:pt x="1773" y="49"/>
                  </a:cubicBezTo>
                  <a:cubicBezTo>
                    <a:pt x="1740" y="17"/>
                    <a:pt x="1699" y="0"/>
                    <a:pt x="16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030;p25">
            <a:extLst>
              <a:ext uri="{FF2B5EF4-FFF2-40B4-BE49-F238E27FC236}">
                <a16:creationId xmlns:a16="http://schemas.microsoft.com/office/drawing/2014/main" id="{1A358F5D-B10A-B374-56F7-F1C5B0376F3E}"/>
              </a:ext>
            </a:extLst>
          </p:cNvPr>
          <p:cNvSpPr txBox="1">
            <a:spLocks/>
          </p:cNvSpPr>
          <p:nvPr/>
        </p:nvSpPr>
        <p:spPr>
          <a:xfrm>
            <a:off x="720000" y="541675"/>
            <a:ext cx="77109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9600"/>
              <a:buFont typeface="Sora"/>
              <a:buNone/>
              <a:defRPr sz="4600" b="1" i="0" u="none" strike="noStrike" cap="none">
                <a:solidFill>
                  <a:schemeClr val="dk1"/>
                </a:solidFill>
                <a:latin typeface="Sora"/>
                <a:ea typeface="Sora"/>
                <a:cs typeface="Sora"/>
                <a:sym typeface="Sora"/>
              </a:defRPr>
            </a:lvl1pPr>
            <a:lvl2pPr marR="0" lvl="1" algn="ctr" rtl="0">
              <a:lnSpc>
                <a:spcPct val="100000"/>
              </a:lnSpc>
              <a:spcBef>
                <a:spcPts val="0"/>
              </a:spcBef>
              <a:spcAft>
                <a:spcPts val="0"/>
              </a:spcAft>
              <a:buClr>
                <a:schemeClr val="dk1"/>
              </a:buClr>
              <a:buSzPts val="9600"/>
              <a:buFont typeface="Sora"/>
              <a:buNone/>
              <a:defRPr sz="9600" b="1" i="0" u="none" strike="noStrike" cap="none">
                <a:solidFill>
                  <a:schemeClr val="dk1"/>
                </a:solidFill>
                <a:latin typeface="Sora"/>
                <a:ea typeface="Sora"/>
                <a:cs typeface="Sora"/>
                <a:sym typeface="Sora"/>
              </a:defRPr>
            </a:lvl2pPr>
            <a:lvl3pPr marR="0" lvl="2" algn="ctr" rtl="0">
              <a:lnSpc>
                <a:spcPct val="100000"/>
              </a:lnSpc>
              <a:spcBef>
                <a:spcPts val="0"/>
              </a:spcBef>
              <a:spcAft>
                <a:spcPts val="0"/>
              </a:spcAft>
              <a:buClr>
                <a:schemeClr val="dk1"/>
              </a:buClr>
              <a:buSzPts val="9600"/>
              <a:buFont typeface="Sora"/>
              <a:buNone/>
              <a:defRPr sz="9600" b="1" i="0" u="none" strike="noStrike" cap="none">
                <a:solidFill>
                  <a:schemeClr val="dk1"/>
                </a:solidFill>
                <a:latin typeface="Sora"/>
                <a:ea typeface="Sora"/>
                <a:cs typeface="Sora"/>
                <a:sym typeface="Sora"/>
              </a:defRPr>
            </a:lvl3pPr>
            <a:lvl4pPr marR="0" lvl="3" algn="ctr" rtl="0">
              <a:lnSpc>
                <a:spcPct val="100000"/>
              </a:lnSpc>
              <a:spcBef>
                <a:spcPts val="0"/>
              </a:spcBef>
              <a:spcAft>
                <a:spcPts val="0"/>
              </a:spcAft>
              <a:buClr>
                <a:schemeClr val="dk1"/>
              </a:buClr>
              <a:buSzPts val="9600"/>
              <a:buFont typeface="Sora"/>
              <a:buNone/>
              <a:defRPr sz="9600" b="1" i="0" u="none" strike="noStrike" cap="none">
                <a:solidFill>
                  <a:schemeClr val="dk1"/>
                </a:solidFill>
                <a:latin typeface="Sora"/>
                <a:ea typeface="Sora"/>
                <a:cs typeface="Sora"/>
                <a:sym typeface="Sora"/>
              </a:defRPr>
            </a:lvl4pPr>
            <a:lvl5pPr marR="0" lvl="4" algn="ctr" rtl="0">
              <a:lnSpc>
                <a:spcPct val="100000"/>
              </a:lnSpc>
              <a:spcBef>
                <a:spcPts val="0"/>
              </a:spcBef>
              <a:spcAft>
                <a:spcPts val="0"/>
              </a:spcAft>
              <a:buClr>
                <a:schemeClr val="dk1"/>
              </a:buClr>
              <a:buSzPts val="9600"/>
              <a:buFont typeface="Sora"/>
              <a:buNone/>
              <a:defRPr sz="9600" b="1" i="0" u="none" strike="noStrike" cap="none">
                <a:solidFill>
                  <a:schemeClr val="dk1"/>
                </a:solidFill>
                <a:latin typeface="Sora"/>
                <a:ea typeface="Sora"/>
                <a:cs typeface="Sora"/>
                <a:sym typeface="Sora"/>
              </a:defRPr>
            </a:lvl5pPr>
            <a:lvl6pPr marR="0" lvl="5" algn="ctr" rtl="0">
              <a:lnSpc>
                <a:spcPct val="100000"/>
              </a:lnSpc>
              <a:spcBef>
                <a:spcPts val="0"/>
              </a:spcBef>
              <a:spcAft>
                <a:spcPts val="0"/>
              </a:spcAft>
              <a:buClr>
                <a:schemeClr val="dk1"/>
              </a:buClr>
              <a:buSzPts val="9600"/>
              <a:buFont typeface="Sora"/>
              <a:buNone/>
              <a:defRPr sz="9600" b="1" i="0" u="none" strike="noStrike" cap="none">
                <a:solidFill>
                  <a:schemeClr val="dk1"/>
                </a:solidFill>
                <a:latin typeface="Sora"/>
                <a:ea typeface="Sora"/>
                <a:cs typeface="Sora"/>
                <a:sym typeface="Sora"/>
              </a:defRPr>
            </a:lvl6pPr>
            <a:lvl7pPr marR="0" lvl="6" algn="ctr" rtl="0">
              <a:lnSpc>
                <a:spcPct val="100000"/>
              </a:lnSpc>
              <a:spcBef>
                <a:spcPts val="0"/>
              </a:spcBef>
              <a:spcAft>
                <a:spcPts val="0"/>
              </a:spcAft>
              <a:buClr>
                <a:schemeClr val="dk1"/>
              </a:buClr>
              <a:buSzPts val="9600"/>
              <a:buFont typeface="Sora"/>
              <a:buNone/>
              <a:defRPr sz="9600" b="1" i="0" u="none" strike="noStrike" cap="none">
                <a:solidFill>
                  <a:schemeClr val="dk1"/>
                </a:solidFill>
                <a:latin typeface="Sora"/>
                <a:ea typeface="Sora"/>
                <a:cs typeface="Sora"/>
                <a:sym typeface="Sora"/>
              </a:defRPr>
            </a:lvl7pPr>
            <a:lvl8pPr marR="0" lvl="7" algn="ctr" rtl="0">
              <a:lnSpc>
                <a:spcPct val="100000"/>
              </a:lnSpc>
              <a:spcBef>
                <a:spcPts val="0"/>
              </a:spcBef>
              <a:spcAft>
                <a:spcPts val="0"/>
              </a:spcAft>
              <a:buClr>
                <a:schemeClr val="dk1"/>
              </a:buClr>
              <a:buSzPts val="9600"/>
              <a:buFont typeface="Sora"/>
              <a:buNone/>
              <a:defRPr sz="9600" b="1" i="0" u="none" strike="noStrike" cap="none">
                <a:solidFill>
                  <a:schemeClr val="dk1"/>
                </a:solidFill>
                <a:latin typeface="Sora"/>
                <a:ea typeface="Sora"/>
                <a:cs typeface="Sora"/>
                <a:sym typeface="Sora"/>
              </a:defRPr>
            </a:lvl8pPr>
            <a:lvl9pPr marR="0" lvl="8" algn="ctr" rtl="0">
              <a:lnSpc>
                <a:spcPct val="100000"/>
              </a:lnSpc>
              <a:spcBef>
                <a:spcPts val="0"/>
              </a:spcBef>
              <a:spcAft>
                <a:spcPts val="0"/>
              </a:spcAft>
              <a:buClr>
                <a:schemeClr val="dk1"/>
              </a:buClr>
              <a:buSzPts val="9600"/>
              <a:buFont typeface="Sora"/>
              <a:buNone/>
              <a:defRPr sz="9600" b="1" i="0" u="none" strike="noStrike" cap="none">
                <a:solidFill>
                  <a:schemeClr val="dk1"/>
                </a:solidFill>
                <a:latin typeface="Sora"/>
                <a:ea typeface="Sora"/>
                <a:cs typeface="Sora"/>
                <a:sym typeface="Sora"/>
              </a:defRPr>
            </a:lvl9pPr>
          </a:lstStyle>
          <a:p>
            <a:r>
              <a:rPr lang="en-US" sz="2400" dirty="0"/>
              <a:t>High-Level Design</a:t>
            </a:r>
          </a:p>
        </p:txBody>
      </p:sp>
      <p:sp>
        <p:nvSpPr>
          <p:cNvPr id="5" name="Google Shape;1030;p25">
            <a:extLst>
              <a:ext uri="{FF2B5EF4-FFF2-40B4-BE49-F238E27FC236}">
                <a16:creationId xmlns:a16="http://schemas.microsoft.com/office/drawing/2014/main" id="{A40604C1-8B49-51E6-9554-71464B5B8872}"/>
              </a:ext>
            </a:extLst>
          </p:cNvPr>
          <p:cNvSpPr txBox="1">
            <a:spLocks/>
          </p:cNvSpPr>
          <p:nvPr/>
        </p:nvSpPr>
        <p:spPr>
          <a:xfrm>
            <a:off x="3620489" y="1572663"/>
            <a:ext cx="77109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9600"/>
              <a:buFont typeface="Sora"/>
              <a:buNone/>
              <a:defRPr sz="4600" b="1" i="0" u="none" strike="noStrike" cap="none">
                <a:solidFill>
                  <a:schemeClr val="dk1"/>
                </a:solidFill>
                <a:latin typeface="Sora"/>
                <a:ea typeface="Sora"/>
                <a:cs typeface="Sora"/>
                <a:sym typeface="Sora"/>
              </a:defRPr>
            </a:lvl1pPr>
            <a:lvl2pPr marR="0" lvl="1" algn="ctr" rtl="0">
              <a:lnSpc>
                <a:spcPct val="100000"/>
              </a:lnSpc>
              <a:spcBef>
                <a:spcPts val="0"/>
              </a:spcBef>
              <a:spcAft>
                <a:spcPts val="0"/>
              </a:spcAft>
              <a:buClr>
                <a:schemeClr val="dk1"/>
              </a:buClr>
              <a:buSzPts val="9600"/>
              <a:buFont typeface="Sora"/>
              <a:buNone/>
              <a:defRPr sz="9600" b="1" i="0" u="none" strike="noStrike" cap="none">
                <a:solidFill>
                  <a:schemeClr val="dk1"/>
                </a:solidFill>
                <a:latin typeface="Sora"/>
                <a:ea typeface="Sora"/>
                <a:cs typeface="Sora"/>
                <a:sym typeface="Sora"/>
              </a:defRPr>
            </a:lvl2pPr>
            <a:lvl3pPr marR="0" lvl="2" algn="ctr" rtl="0">
              <a:lnSpc>
                <a:spcPct val="100000"/>
              </a:lnSpc>
              <a:spcBef>
                <a:spcPts val="0"/>
              </a:spcBef>
              <a:spcAft>
                <a:spcPts val="0"/>
              </a:spcAft>
              <a:buClr>
                <a:schemeClr val="dk1"/>
              </a:buClr>
              <a:buSzPts val="9600"/>
              <a:buFont typeface="Sora"/>
              <a:buNone/>
              <a:defRPr sz="9600" b="1" i="0" u="none" strike="noStrike" cap="none">
                <a:solidFill>
                  <a:schemeClr val="dk1"/>
                </a:solidFill>
                <a:latin typeface="Sora"/>
                <a:ea typeface="Sora"/>
                <a:cs typeface="Sora"/>
                <a:sym typeface="Sora"/>
              </a:defRPr>
            </a:lvl3pPr>
            <a:lvl4pPr marR="0" lvl="3" algn="ctr" rtl="0">
              <a:lnSpc>
                <a:spcPct val="100000"/>
              </a:lnSpc>
              <a:spcBef>
                <a:spcPts val="0"/>
              </a:spcBef>
              <a:spcAft>
                <a:spcPts val="0"/>
              </a:spcAft>
              <a:buClr>
                <a:schemeClr val="dk1"/>
              </a:buClr>
              <a:buSzPts val="9600"/>
              <a:buFont typeface="Sora"/>
              <a:buNone/>
              <a:defRPr sz="9600" b="1" i="0" u="none" strike="noStrike" cap="none">
                <a:solidFill>
                  <a:schemeClr val="dk1"/>
                </a:solidFill>
                <a:latin typeface="Sora"/>
                <a:ea typeface="Sora"/>
                <a:cs typeface="Sora"/>
                <a:sym typeface="Sora"/>
              </a:defRPr>
            </a:lvl4pPr>
            <a:lvl5pPr marR="0" lvl="4" algn="ctr" rtl="0">
              <a:lnSpc>
                <a:spcPct val="100000"/>
              </a:lnSpc>
              <a:spcBef>
                <a:spcPts val="0"/>
              </a:spcBef>
              <a:spcAft>
                <a:spcPts val="0"/>
              </a:spcAft>
              <a:buClr>
                <a:schemeClr val="dk1"/>
              </a:buClr>
              <a:buSzPts val="9600"/>
              <a:buFont typeface="Sora"/>
              <a:buNone/>
              <a:defRPr sz="9600" b="1" i="0" u="none" strike="noStrike" cap="none">
                <a:solidFill>
                  <a:schemeClr val="dk1"/>
                </a:solidFill>
                <a:latin typeface="Sora"/>
                <a:ea typeface="Sora"/>
                <a:cs typeface="Sora"/>
                <a:sym typeface="Sora"/>
              </a:defRPr>
            </a:lvl5pPr>
            <a:lvl6pPr marR="0" lvl="5" algn="ctr" rtl="0">
              <a:lnSpc>
                <a:spcPct val="100000"/>
              </a:lnSpc>
              <a:spcBef>
                <a:spcPts val="0"/>
              </a:spcBef>
              <a:spcAft>
                <a:spcPts val="0"/>
              </a:spcAft>
              <a:buClr>
                <a:schemeClr val="dk1"/>
              </a:buClr>
              <a:buSzPts val="9600"/>
              <a:buFont typeface="Sora"/>
              <a:buNone/>
              <a:defRPr sz="9600" b="1" i="0" u="none" strike="noStrike" cap="none">
                <a:solidFill>
                  <a:schemeClr val="dk1"/>
                </a:solidFill>
                <a:latin typeface="Sora"/>
                <a:ea typeface="Sora"/>
                <a:cs typeface="Sora"/>
                <a:sym typeface="Sora"/>
              </a:defRPr>
            </a:lvl6pPr>
            <a:lvl7pPr marR="0" lvl="6" algn="ctr" rtl="0">
              <a:lnSpc>
                <a:spcPct val="100000"/>
              </a:lnSpc>
              <a:spcBef>
                <a:spcPts val="0"/>
              </a:spcBef>
              <a:spcAft>
                <a:spcPts val="0"/>
              </a:spcAft>
              <a:buClr>
                <a:schemeClr val="dk1"/>
              </a:buClr>
              <a:buSzPts val="9600"/>
              <a:buFont typeface="Sora"/>
              <a:buNone/>
              <a:defRPr sz="9600" b="1" i="0" u="none" strike="noStrike" cap="none">
                <a:solidFill>
                  <a:schemeClr val="dk1"/>
                </a:solidFill>
                <a:latin typeface="Sora"/>
                <a:ea typeface="Sora"/>
                <a:cs typeface="Sora"/>
                <a:sym typeface="Sora"/>
              </a:defRPr>
            </a:lvl7pPr>
            <a:lvl8pPr marR="0" lvl="7" algn="ctr" rtl="0">
              <a:lnSpc>
                <a:spcPct val="100000"/>
              </a:lnSpc>
              <a:spcBef>
                <a:spcPts val="0"/>
              </a:spcBef>
              <a:spcAft>
                <a:spcPts val="0"/>
              </a:spcAft>
              <a:buClr>
                <a:schemeClr val="dk1"/>
              </a:buClr>
              <a:buSzPts val="9600"/>
              <a:buFont typeface="Sora"/>
              <a:buNone/>
              <a:defRPr sz="9600" b="1" i="0" u="none" strike="noStrike" cap="none">
                <a:solidFill>
                  <a:schemeClr val="dk1"/>
                </a:solidFill>
                <a:latin typeface="Sora"/>
                <a:ea typeface="Sora"/>
                <a:cs typeface="Sora"/>
                <a:sym typeface="Sora"/>
              </a:defRPr>
            </a:lvl8pPr>
            <a:lvl9pPr marR="0" lvl="8" algn="ctr" rtl="0">
              <a:lnSpc>
                <a:spcPct val="100000"/>
              </a:lnSpc>
              <a:spcBef>
                <a:spcPts val="0"/>
              </a:spcBef>
              <a:spcAft>
                <a:spcPts val="0"/>
              </a:spcAft>
              <a:buClr>
                <a:schemeClr val="dk1"/>
              </a:buClr>
              <a:buSzPts val="9600"/>
              <a:buFont typeface="Sora"/>
              <a:buNone/>
              <a:defRPr sz="9600" b="1" i="0" u="none" strike="noStrike" cap="none">
                <a:solidFill>
                  <a:schemeClr val="dk1"/>
                </a:solidFill>
                <a:latin typeface="Sora"/>
                <a:ea typeface="Sora"/>
                <a:cs typeface="Sora"/>
                <a:sym typeface="Sora"/>
              </a:defRPr>
            </a:lvl9pPr>
          </a:lstStyle>
          <a:p>
            <a:r>
              <a:rPr lang="en-US" sz="2000" dirty="0"/>
              <a:t>System Components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1"/>
        <p:cNvGrpSpPr/>
        <p:nvPr/>
      </p:nvGrpSpPr>
      <p:grpSpPr>
        <a:xfrm>
          <a:off x="0" y="0"/>
          <a:ext cx="0" cy="0"/>
          <a:chOff x="0" y="0"/>
          <a:chExt cx="0" cy="0"/>
        </a:xfrm>
      </p:grpSpPr>
      <p:sp>
        <p:nvSpPr>
          <p:cNvPr id="1692" name="Google Shape;1692;p32"/>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Implementation</a:t>
            </a:r>
            <a:endParaRPr dirty="0"/>
          </a:p>
        </p:txBody>
      </p:sp>
      <p:sp>
        <p:nvSpPr>
          <p:cNvPr id="1693" name="Google Shape;1693;p32"/>
          <p:cNvSpPr txBox="1">
            <a:spLocks noGrp="1"/>
          </p:cNvSpPr>
          <p:nvPr>
            <p:ph type="subTitle" idx="1"/>
          </p:nvPr>
        </p:nvSpPr>
        <p:spPr>
          <a:xfrm>
            <a:off x="4613039" y="1511603"/>
            <a:ext cx="2162100" cy="11052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dirty="0"/>
              <a:t>JWT Authentication</a:t>
            </a:r>
          </a:p>
          <a:p>
            <a:pPr marL="171450" lvl="0" indent="-171450" algn="l" rtl="0">
              <a:spcBef>
                <a:spcPts val="0"/>
              </a:spcBef>
              <a:spcAft>
                <a:spcPts val="0"/>
              </a:spcAft>
              <a:buFont typeface="Arial" panose="020B0604020202020204" pitchFamily="34" charset="0"/>
              <a:buChar char="•"/>
            </a:pPr>
            <a:r>
              <a:rPr lang="en-US" dirty="0"/>
              <a:t>Time Logging and Project Management Services</a:t>
            </a:r>
          </a:p>
        </p:txBody>
      </p:sp>
      <p:sp>
        <p:nvSpPr>
          <p:cNvPr id="1697" name="Google Shape;1697;p32"/>
          <p:cNvSpPr txBox="1">
            <a:spLocks noGrp="1"/>
          </p:cNvSpPr>
          <p:nvPr>
            <p:ph type="subTitle" idx="7"/>
          </p:nvPr>
        </p:nvSpPr>
        <p:spPr>
          <a:xfrm>
            <a:off x="4658980" y="1015117"/>
            <a:ext cx="4135537" cy="52792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1: Backend (Django Framework)</a:t>
            </a:r>
          </a:p>
        </p:txBody>
      </p:sp>
      <p:sp>
        <p:nvSpPr>
          <p:cNvPr id="1698" name="Google Shape;1698;p32"/>
          <p:cNvSpPr txBox="1">
            <a:spLocks noGrp="1"/>
          </p:cNvSpPr>
          <p:nvPr>
            <p:ph type="subTitle" idx="8"/>
          </p:nvPr>
        </p:nvSpPr>
        <p:spPr>
          <a:xfrm>
            <a:off x="4658980" y="2800581"/>
            <a:ext cx="4053550" cy="54793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3: Database (MongoDB Atlas)</a:t>
            </a:r>
          </a:p>
        </p:txBody>
      </p:sp>
      <p:sp>
        <p:nvSpPr>
          <p:cNvPr id="1699" name="Google Shape;1699;p32"/>
          <p:cNvSpPr txBox="1">
            <a:spLocks noGrp="1"/>
          </p:cNvSpPr>
          <p:nvPr>
            <p:ph type="subTitle" idx="9"/>
          </p:nvPr>
        </p:nvSpPr>
        <p:spPr>
          <a:xfrm>
            <a:off x="4666924" y="4036925"/>
            <a:ext cx="2162100" cy="37084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5: Security</a:t>
            </a:r>
            <a:endParaRPr dirty="0"/>
          </a:p>
        </p:txBody>
      </p:sp>
      <p:sp>
        <p:nvSpPr>
          <p:cNvPr id="1702" name="Google Shape;1702;p32"/>
          <p:cNvSpPr txBox="1">
            <a:spLocks noGrp="1"/>
          </p:cNvSpPr>
          <p:nvPr>
            <p:ph type="subTitle" idx="13"/>
          </p:nvPr>
        </p:nvSpPr>
        <p:spPr>
          <a:xfrm>
            <a:off x="4658980" y="3515912"/>
            <a:ext cx="4205959" cy="41412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4: Notification Service</a:t>
            </a:r>
            <a:endParaRPr dirty="0"/>
          </a:p>
        </p:txBody>
      </p:sp>
      <p:sp>
        <p:nvSpPr>
          <p:cNvPr id="1703" name="Google Shape;1703;p32"/>
          <p:cNvSpPr txBox="1">
            <a:spLocks noGrp="1"/>
          </p:cNvSpPr>
          <p:nvPr>
            <p:ph type="subTitle" idx="14"/>
          </p:nvPr>
        </p:nvSpPr>
        <p:spPr>
          <a:xfrm>
            <a:off x="4658980" y="2346226"/>
            <a:ext cx="4188328" cy="4141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2: Frontend (React.js)</a:t>
            </a:r>
            <a:endParaRPr dirty="0"/>
          </a:p>
        </p:txBody>
      </p:sp>
      <p:grpSp>
        <p:nvGrpSpPr>
          <p:cNvPr id="1736" name="Google Shape;2705;p45">
            <a:extLst>
              <a:ext uri="{FF2B5EF4-FFF2-40B4-BE49-F238E27FC236}">
                <a16:creationId xmlns:a16="http://schemas.microsoft.com/office/drawing/2014/main" id="{A8EDDAC6-1AFF-19D0-CA00-23A0BE4C2A0F}"/>
              </a:ext>
            </a:extLst>
          </p:cNvPr>
          <p:cNvGrpSpPr/>
          <p:nvPr/>
        </p:nvGrpSpPr>
        <p:grpSpPr>
          <a:xfrm>
            <a:off x="631409" y="1547517"/>
            <a:ext cx="2898265" cy="2712158"/>
            <a:chOff x="6727934" y="1261064"/>
            <a:chExt cx="1795259" cy="1679875"/>
          </a:xfrm>
        </p:grpSpPr>
        <p:grpSp>
          <p:nvGrpSpPr>
            <p:cNvPr id="1737" name="Google Shape;2706;p45">
              <a:extLst>
                <a:ext uri="{FF2B5EF4-FFF2-40B4-BE49-F238E27FC236}">
                  <a16:creationId xmlns:a16="http://schemas.microsoft.com/office/drawing/2014/main" id="{D117645F-9E09-43EB-9C06-40646E92C036}"/>
                </a:ext>
              </a:extLst>
            </p:cNvPr>
            <p:cNvGrpSpPr/>
            <p:nvPr/>
          </p:nvGrpSpPr>
          <p:grpSpPr>
            <a:xfrm>
              <a:off x="8384122" y="2614871"/>
              <a:ext cx="139071" cy="139071"/>
              <a:chOff x="5448853" y="3419595"/>
              <a:chExt cx="78736" cy="78736"/>
            </a:xfrm>
          </p:grpSpPr>
          <p:sp>
            <p:nvSpPr>
              <p:cNvPr id="1837" name="Google Shape;2707;p45">
                <a:extLst>
                  <a:ext uri="{FF2B5EF4-FFF2-40B4-BE49-F238E27FC236}">
                    <a16:creationId xmlns:a16="http://schemas.microsoft.com/office/drawing/2014/main" id="{A59AE043-D44D-3001-8ED2-449A6A02FAB5}"/>
                  </a:ext>
                </a:extLst>
              </p:cNvPr>
              <p:cNvSpPr/>
              <p:nvPr/>
            </p:nvSpPr>
            <p:spPr>
              <a:xfrm>
                <a:off x="5486333" y="3419595"/>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2708;p45">
                <a:extLst>
                  <a:ext uri="{FF2B5EF4-FFF2-40B4-BE49-F238E27FC236}">
                    <a16:creationId xmlns:a16="http://schemas.microsoft.com/office/drawing/2014/main" id="{D9D6CA8D-FBBF-2C1E-9970-4745623D7798}"/>
                  </a:ext>
                </a:extLst>
              </p:cNvPr>
              <p:cNvSpPr/>
              <p:nvPr/>
            </p:nvSpPr>
            <p:spPr>
              <a:xfrm>
                <a:off x="5486333" y="3473511"/>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2709;p45">
                <a:extLst>
                  <a:ext uri="{FF2B5EF4-FFF2-40B4-BE49-F238E27FC236}">
                    <a16:creationId xmlns:a16="http://schemas.microsoft.com/office/drawing/2014/main" id="{79595FE5-978B-F9B8-6D0B-0F46658260D5}"/>
                  </a:ext>
                </a:extLst>
              </p:cNvPr>
              <p:cNvSpPr/>
              <p:nvPr/>
            </p:nvSpPr>
            <p:spPr>
              <a:xfrm>
                <a:off x="5502768"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2710;p45">
                <a:extLst>
                  <a:ext uri="{FF2B5EF4-FFF2-40B4-BE49-F238E27FC236}">
                    <a16:creationId xmlns:a16="http://schemas.microsoft.com/office/drawing/2014/main" id="{6D4B6D59-DFB4-9EC2-F5CB-88109EB0E9A5}"/>
                  </a:ext>
                </a:extLst>
              </p:cNvPr>
              <p:cNvSpPr/>
              <p:nvPr/>
            </p:nvSpPr>
            <p:spPr>
              <a:xfrm>
                <a:off x="5448853"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2711;p45">
                <a:extLst>
                  <a:ext uri="{FF2B5EF4-FFF2-40B4-BE49-F238E27FC236}">
                    <a16:creationId xmlns:a16="http://schemas.microsoft.com/office/drawing/2014/main" id="{22A73A88-51A5-51BB-EC07-C76FD467CC03}"/>
                  </a:ext>
                </a:extLst>
              </p:cNvPr>
              <p:cNvSpPr/>
              <p:nvPr/>
            </p:nvSpPr>
            <p:spPr>
              <a:xfrm>
                <a:off x="5459676" y="3468466"/>
                <a:ext cx="19241" cy="19007"/>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2712;p45">
                <a:extLst>
                  <a:ext uri="{FF2B5EF4-FFF2-40B4-BE49-F238E27FC236}">
                    <a16:creationId xmlns:a16="http://schemas.microsoft.com/office/drawing/2014/main" id="{916A5165-C59A-BCA0-F4ED-0C0565D16DAE}"/>
                  </a:ext>
                </a:extLst>
              </p:cNvPr>
              <p:cNvSpPr/>
              <p:nvPr/>
            </p:nvSpPr>
            <p:spPr>
              <a:xfrm>
                <a:off x="5497791" y="3430351"/>
                <a:ext cx="19241" cy="18707"/>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2713;p45">
                <a:extLst>
                  <a:ext uri="{FF2B5EF4-FFF2-40B4-BE49-F238E27FC236}">
                    <a16:creationId xmlns:a16="http://schemas.microsoft.com/office/drawing/2014/main" id="{ED9FAB03-4D28-DD38-6EBB-72E99306C487}"/>
                  </a:ext>
                </a:extLst>
              </p:cNvPr>
              <p:cNvSpPr/>
              <p:nvPr/>
            </p:nvSpPr>
            <p:spPr>
              <a:xfrm>
                <a:off x="5459676" y="3430351"/>
                <a:ext cx="19241" cy="18707"/>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2714;p45">
                <a:extLst>
                  <a:ext uri="{FF2B5EF4-FFF2-40B4-BE49-F238E27FC236}">
                    <a16:creationId xmlns:a16="http://schemas.microsoft.com/office/drawing/2014/main" id="{227341F3-3A31-1B56-105A-7C29586ABCE0}"/>
                  </a:ext>
                </a:extLst>
              </p:cNvPr>
              <p:cNvSpPr/>
              <p:nvPr/>
            </p:nvSpPr>
            <p:spPr>
              <a:xfrm>
                <a:off x="5497791" y="3468466"/>
                <a:ext cx="19241" cy="19007"/>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8" name="Google Shape;2715;p45">
              <a:extLst>
                <a:ext uri="{FF2B5EF4-FFF2-40B4-BE49-F238E27FC236}">
                  <a16:creationId xmlns:a16="http://schemas.microsoft.com/office/drawing/2014/main" id="{30593EE1-9D05-AC26-9842-34E41A4EE2FC}"/>
                </a:ext>
              </a:extLst>
            </p:cNvPr>
            <p:cNvSpPr/>
            <p:nvPr/>
          </p:nvSpPr>
          <p:spPr>
            <a:xfrm>
              <a:off x="7379802" y="2174552"/>
              <a:ext cx="423166" cy="165915"/>
            </a:xfrm>
            <a:custGeom>
              <a:avLst/>
              <a:gdLst/>
              <a:ahLst/>
              <a:cxnLst/>
              <a:rect l="l" t="t" r="r" b="b"/>
              <a:pathLst>
                <a:path w="7172" h="2812" extrusionOk="0">
                  <a:moveTo>
                    <a:pt x="56" y="1"/>
                  </a:moveTo>
                  <a:cubicBezTo>
                    <a:pt x="28" y="1"/>
                    <a:pt x="1" y="29"/>
                    <a:pt x="1" y="66"/>
                  </a:cubicBezTo>
                  <a:cubicBezTo>
                    <a:pt x="1" y="94"/>
                    <a:pt x="28" y="121"/>
                    <a:pt x="56" y="121"/>
                  </a:cubicBezTo>
                  <a:lnTo>
                    <a:pt x="520" y="121"/>
                  </a:lnTo>
                  <a:cubicBezTo>
                    <a:pt x="557" y="121"/>
                    <a:pt x="576" y="94"/>
                    <a:pt x="576" y="66"/>
                  </a:cubicBezTo>
                  <a:cubicBezTo>
                    <a:pt x="576" y="29"/>
                    <a:pt x="557" y="1"/>
                    <a:pt x="520" y="1"/>
                  </a:cubicBezTo>
                  <a:close/>
                  <a:moveTo>
                    <a:pt x="984" y="1"/>
                  </a:moveTo>
                  <a:cubicBezTo>
                    <a:pt x="956" y="1"/>
                    <a:pt x="928" y="29"/>
                    <a:pt x="928" y="66"/>
                  </a:cubicBezTo>
                  <a:cubicBezTo>
                    <a:pt x="928" y="94"/>
                    <a:pt x="956" y="121"/>
                    <a:pt x="984" y="121"/>
                  </a:cubicBezTo>
                  <a:lnTo>
                    <a:pt x="1448" y="121"/>
                  </a:lnTo>
                  <a:cubicBezTo>
                    <a:pt x="1485" y="121"/>
                    <a:pt x="1503" y="94"/>
                    <a:pt x="1503" y="66"/>
                  </a:cubicBezTo>
                  <a:cubicBezTo>
                    <a:pt x="1503" y="29"/>
                    <a:pt x="1485" y="1"/>
                    <a:pt x="1448" y="1"/>
                  </a:cubicBezTo>
                  <a:close/>
                  <a:moveTo>
                    <a:pt x="1912" y="1"/>
                  </a:moveTo>
                  <a:cubicBezTo>
                    <a:pt x="1875" y="1"/>
                    <a:pt x="1856" y="29"/>
                    <a:pt x="1856" y="66"/>
                  </a:cubicBezTo>
                  <a:cubicBezTo>
                    <a:pt x="1856" y="94"/>
                    <a:pt x="1875" y="121"/>
                    <a:pt x="1912" y="121"/>
                  </a:cubicBezTo>
                  <a:lnTo>
                    <a:pt x="2264" y="121"/>
                  </a:lnTo>
                  <a:cubicBezTo>
                    <a:pt x="2273" y="149"/>
                    <a:pt x="2301" y="168"/>
                    <a:pt x="2329" y="168"/>
                  </a:cubicBezTo>
                  <a:cubicBezTo>
                    <a:pt x="2357" y="168"/>
                    <a:pt x="2385" y="149"/>
                    <a:pt x="2385" y="112"/>
                  </a:cubicBezTo>
                  <a:lnTo>
                    <a:pt x="2385" y="66"/>
                  </a:lnTo>
                  <a:cubicBezTo>
                    <a:pt x="2385" y="29"/>
                    <a:pt x="2357" y="1"/>
                    <a:pt x="2329" y="1"/>
                  </a:cubicBezTo>
                  <a:close/>
                  <a:moveTo>
                    <a:pt x="2329" y="520"/>
                  </a:moveTo>
                  <a:cubicBezTo>
                    <a:pt x="2292" y="520"/>
                    <a:pt x="2264" y="548"/>
                    <a:pt x="2264" y="576"/>
                  </a:cubicBezTo>
                  <a:lnTo>
                    <a:pt x="2264" y="1040"/>
                  </a:lnTo>
                  <a:cubicBezTo>
                    <a:pt x="2264" y="1068"/>
                    <a:pt x="2292" y="1095"/>
                    <a:pt x="2329" y="1095"/>
                  </a:cubicBezTo>
                  <a:cubicBezTo>
                    <a:pt x="2357" y="1095"/>
                    <a:pt x="2385" y="1077"/>
                    <a:pt x="2385" y="1040"/>
                  </a:cubicBezTo>
                  <a:lnTo>
                    <a:pt x="2385" y="576"/>
                  </a:lnTo>
                  <a:cubicBezTo>
                    <a:pt x="2385" y="548"/>
                    <a:pt x="2357" y="520"/>
                    <a:pt x="2329" y="520"/>
                  </a:cubicBezTo>
                  <a:close/>
                  <a:moveTo>
                    <a:pt x="2329" y="1448"/>
                  </a:moveTo>
                  <a:cubicBezTo>
                    <a:pt x="2292" y="1448"/>
                    <a:pt x="2264" y="1476"/>
                    <a:pt x="2264" y="1504"/>
                  </a:cubicBezTo>
                  <a:lnTo>
                    <a:pt x="2264" y="1680"/>
                  </a:lnTo>
                  <a:cubicBezTo>
                    <a:pt x="2264" y="1717"/>
                    <a:pt x="2292" y="1745"/>
                    <a:pt x="2329" y="1745"/>
                  </a:cubicBezTo>
                  <a:lnTo>
                    <a:pt x="2607" y="1745"/>
                  </a:lnTo>
                  <a:cubicBezTo>
                    <a:pt x="2644" y="1745"/>
                    <a:pt x="2672" y="1717"/>
                    <a:pt x="2672" y="1680"/>
                  </a:cubicBezTo>
                  <a:cubicBezTo>
                    <a:pt x="2672" y="1652"/>
                    <a:pt x="2644" y="1624"/>
                    <a:pt x="2607" y="1624"/>
                  </a:cubicBezTo>
                  <a:lnTo>
                    <a:pt x="2385" y="1624"/>
                  </a:lnTo>
                  <a:lnTo>
                    <a:pt x="2385" y="1504"/>
                  </a:lnTo>
                  <a:cubicBezTo>
                    <a:pt x="2385" y="1476"/>
                    <a:pt x="2357" y="1448"/>
                    <a:pt x="2329" y="1448"/>
                  </a:cubicBezTo>
                  <a:close/>
                  <a:moveTo>
                    <a:pt x="3071" y="1624"/>
                  </a:moveTo>
                  <a:cubicBezTo>
                    <a:pt x="3043" y="1624"/>
                    <a:pt x="3016" y="1652"/>
                    <a:pt x="3016" y="1680"/>
                  </a:cubicBezTo>
                  <a:cubicBezTo>
                    <a:pt x="3016" y="1717"/>
                    <a:pt x="3043" y="1745"/>
                    <a:pt x="3071" y="1745"/>
                  </a:cubicBezTo>
                  <a:lnTo>
                    <a:pt x="3535" y="1745"/>
                  </a:lnTo>
                  <a:cubicBezTo>
                    <a:pt x="3572" y="1745"/>
                    <a:pt x="3600" y="1717"/>
                    <a:pt x="3600" y="1680"/>
                  </a:cubicBezTo>
                  <a:cubicBezTo>
                    <a:pt x="3600" y="1652"/>
                    <a:pt x="3572" y="1624"/>
                    <a:pt x="3535" y="1624"/>
                  </a:cubicBezTo>
                  <a:close/>
                  <a:moveTo>
                    <a:pt x="3999" y="1624"/>
                  </a:moveTo>
                  <a:cubicBezTo>
                    <a:pt x="3971" y="1624"/>
                    <a:pt x="3943" y="1652"/>
                    <a:pt x="3943" y="1680"/>
                  </a:cubicBezTo>
                  <a:cubicBezTo>
                    <a:pt x="3943" y="1717"/>
                    <a:pt x="3971" y="1745"/>
                    <a:pt x="3999" y="1745"/>
                  </a:cubicBezTo>
                  <a:lnTo>
                    <a:pt x="4463" y="1745"/>
                  </a:lnTo>
                  <a:cubicBezTo>
                    <a:pt x="4500" y="1745"/>
                    <a:pt x="4528" y="1717"/>
                    <a:pt x="4528" y="1680"/>
                  </a:cubicBezTo>
                  <a:cubicBezTo>
                    <a:pt x="4528" y="1652"/>
                    <a:pt x="4500" y="1624"/>
                    <a:pt x="4463" y="1624"/>
                  </a:cubicBezTo>
                  <a:close/>
                  <a:moveTo>
                    <a:pt x="4927" y="1624"/>
                  </a:moveTo>
                  <a:cubicBezTo>
                    <a:pt x="4899" y="1624"/>
                    <a:pt x="4871" y="1652"/>
                    <a:pt x="4871" y="1680"/>
                  </a:cubicBezTo>
                  <a:cubicBezTo>
                    <a:pt x="4871" y="1717"/>
                    <a:pt x="4899" y="1745"/>
                    <a:pt x="4927" y="1745"/>
                  </a:cubicBezTo>
                  <a:lnTo>
                    <a:pt x="5390" y="1745"/>
                  </a:lnTo>
                  <a:cubicBezTo>
                    <a:pt x="5427" y="1745"/>
                    <a:pt x="5455" y="1717"/>
                    <a:pt x="5455" y="1680"/>
                  </a:cubicBezTo>
                  <a:cubicBezTo>
                    <a:pt x="5455" y="1652"/>
                    <a:pt x="5427" y="1624"/>
                    <a:pt x="5390" y="1624"/>
                  </a:cubicBezTo>
                  <a:close/>
                  <a:moveTo>
                    <a:pt x="5854" y="1624"/>
                  </a:moveTo>
                  <a:cubicBezTo>
                    <a:pt x="5826" y="1624"/>
                    <a:pt x="5799" y="1652"/>
                    <a:pt x="5799" y="1680"/>
                  </a:cubicBezTo>
                  <a:cubicBezTo>
                    <a:pt x="5799" y="1717"/>
                    <a:pt x="5826" y="1745"/>
                    <a:pt x="5854" y="1745"/>
                  </a:cubicBezTo>
                  <a:lnTo>
                    <a:pt x="6318" y="1745"/>
                  </a:lnTo>
                  <a:cubicBezTo>
                    <a:pt x="6355" y="1745"/>
                    <a:pt x="6383" y="1717"/>
                    <a:pt x="6383" y="1680"/>
                  </a:cubicBezTo>
                  <a:cubicBezTo>
                    <a:pt x="6383" y="1652"/>
                    <a:pt x="6355" y="1624"/>
                    <a:pt x="6318" y="1624"/>
                  </a:cubicBezTo>
                  <a:close/>
                  <a:moveTo>
                    <a:pt x="6782" y="1624"/>
                  </a:moveTo>
                  <a:cubicBezTo>
                    <a:pt x="6754" y="1624"/>
                    <a:pt x="6726" y="1652"/>
                    <a:pt x="6726" y="1689"/>
                  </a:cubicBezTo>
                  <a:cubicBezTo>
                    <a:pt x="6726" y="1717"/>
                    <a:pt x="6754" y="1745"/>
                    <a:pt x="6782" y="1745"/>
                  </a:cubicBezTo>
                  <a:lnTo>
                    <a:pt x="7051" y="1745"/>
                  </a:lnTo>
                  <a:lnTo>
                    <a:pt x="7051" y="1828"/>
                  </a:lnTo>
                  <a:cubicBezTo>
                    <a:pt x="7051" y="1856"/>
                    <a:pt x="7079" y="1884"/>
                    <a:pt x="7107" y="1884"/>
                  </a:cubicBezTo>
                  <a:cubicBezTo>
                    <a:pt x="7144" y="1884"/>
                    <a:pt x="7172" y="1856"/>
                    <a:pt x="7172" y="1828"/>
                  </a:cubicBezTo>
                  <a:lnTo>
                    <a:pt x="7172" y="1689"/>
                  </a:lnTo>
                  <a:cubicBezTo>
                    <a:pt x="7172" y="1652"/>
                    <a:pt x="7144" y="1624"/>
                    <a:pt x="7107" y="1624"/>
                  </a:cubicBezTo>
                  <a:close/>
                  <a:moveTo>
                    <a:pt x="7107" y="2227"/>
                  </a:moveTo>
                  <a:cubicBezTo>
                    <a:pt x="7079" y="2227"/>
                    <a:pt x="7051" y="2255"/>
                    <a:pt x="7051" y="2292"/>
                  </a:cubicBezTo>
                  <a:lnTo>
                    <a:pt x="7051" y="2756"/>
                  </a:lnTo>
                  <a:cubicBezTo>
                    <a:pt x="7051" y="2784"/>
                    <a:pt x="7079" y="2812"/>
                    <a:pt x="7107" y="2812"/>
                  </a:cubicBezTo>
                  <a:cubicBezTo>
                    <a:pt x="7144" y="2812"/>
                    <a:pt x="7172" y="2784"/>
                    <a:pt x="7172" y="2756"/>
                  </a:cubicBezTo>
                  <a:lnTo>
                    <a:pt x="7172" y="2292"/>
                  </a:lnTo>
                  <a:cubicBezTo>
                    <a:pt x="7172" y="2255"/>
                    <a:pt x="7144" y="2227"/>
                    <a:pt x="7107" y="2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2716;p45">
              <a:extLst>
                <a:ext uri="{FF2B5EF4-FFF2-40B4-BE49-F238E27FC236}">
                  <a16:creationId xmlns:a16="http://schemas.microsoft.com/office/drawing/2014/main" id="{6965A4A5-3B45-A0ED-7664-80CE57598DD0}"/>
                </a:ext>
              </a:extLst>
            </p:cNvPr>
            <p:cNvSpPr/>
            <p:nvPr/>
          </p:nvSpPr>
          <p:spPr>
            <a:xfrm>
              <a:off x="8240247" y="1261064"/>
              <a:ext cx="108447" cy="108388"/>
            </a:xfrm>
            <a:custGeom>
              <a:avLst/>
              <a:gdLst/>
              <a:ahLst/>
              <a:cxnLst/>
              <a:rect l="l" t="t" r="r" b="b"/>
              <a:pathLst>
                <a:path w="1838" h="1837" extrusionOk="0">
                  <a:moveTo>
                    <a:pt x="928" y="186"/>
                  </a:moveTo>
                  <a:lnTo>
                    <a:pt x="1179" y="649"/>
                  </a:lnTo>
                  <a:cubicBezTo>
                    <a:pt x="1179" y="659"/>
                    <a:pt x="1188" y="659"/>
                    <a:pt x="1197" y="668"/>
                  </a:cubicBezTo>
                  <a:lnTo>
                    <a:pt x="1661" y="928"/>
                  </a:lnTo>
                  <a:lnTo>
                    <a:pt x="1197" y="1178"/>
                  </a:lnTo>
                  <a:cubicBezTo>
                    <a:pt x="1188" y="1178"/>
                    <a:pt x="1179" y="1188"/>
                    <a:pt x="1179" y="1197"/>
                  </a:cubicBezTo>
                  <a:lnTo>
                    <a:pt x="919" y="1661"/>
                  </a:lnTo>
                  <a:lnTo>
                    <a:pt x="669" y="1197"/>
                  </a:lnTo>
                  <a:cubicBezTo>
                    <a:pt x="659" y="1188"/>
                    <a:pt x="650" y="1178"/>
                    <a:pt x="641" y="1178"/>
                  </a:cubicBezTo>
                  <a:lnTo>
                    <a:pt x="186" y="918"/>
                  </a:lnTo>
                  <a:lnTo>
                    <a:pt x="650" y="668"/>
                  </a:lnTo>
                  <a:cubicBezTo>
                    <a:pt x="659" y="659"/>
                    <a:pt x="659" y="649"/>
                    <a:pt x="669" y="640"/>
                  </a:cubicBezTo>
                  <a:lnTo>
                    <a:pt x="928" y="186"/>
                  </a:lnTo>
                  <a:close/>
                  <a:moveTo>
                    <a:pt x="928" y="0"/>
                  </a:moveTo>
                  <a:cubicBezTo>
                    <a:pt x="900" y="0"/>
                    <a:pt x="882" y="9"/>
                    <a:pt x="873" y="28"/>
                  </a:cubicBezTo>
                  <a:lnTo>
                    <a:pt x="576" y="575"/>
                  </a:lnTo>
                  <a:lnTo>
                    <a:pt x="28" y="863"/>
                  </a:lnTo>
                  <a:cubicBezTo>
                    <a:pt x="10" y="881"/>
                    <a:pt x="1" y="900"/>
                    <a:pt x="1" y="918"/>
                  </a:cubicBezTo>
                  <a:cubicBezTo>
                    <a:pt x="1" y="937"/>
                    <a:pt x="10" y="956"/>
                    <a:pt x="28" y="965"/>
                  </a:cubicBezTo>
                  <a:lnTo>
                    <a:pt x="576" y="1271"/>
                  </a:lnTo>
                  <a:lnTo>
                    <a:pt x="863" y="1809"/>
                  </a:lnTo>
                  <a:cubicBezTo>
                    <a:pt x="882" y="1828"/>
                    <a:pt x="900" y="1837"/>
                    <a:pt x="919" y="1837"/>
                  </a:cubicBezTo>
                  <a:cubicBezTo>
                    <a:pt x="938" y="1837"/>
                    <a:pt x="956" y="1828"/>
                    <a:pt x="975" y="1809"/>
                  </a:cubicBezTo>
                  <a:lnTo>
                    <a:pt x="1271" y="1271"/>
                  </a:lnTo>
                  <a:lnTo>
                    <a:pt x="1810" y="974"/>
                  </a:lnTo>
                  <a:cubicBezTo>
                    <a:pt x="1828" y="965"/>
                    <a:pt x="1837" y="946"/>
                    <a:pt x="1837" y="928"/>
                  </a:cubicBezTo>
                  <a:cubicBezTo>
                    <a:pt x="1837" y="900"/>
                    <a:pt x="1828" y="881"/>
                    <a:pt x="1810" y="872"/>
                  </a:cubicBezTo>
                  <a:lnTo>
                    <a:pt x="1271" y="575"/>
                  </a:lnTo>
                  <a:lnTo>
                    <a:pt x="975" y="28"/>
                  </a:lnTo>
                  <a:cubicBezTo>
                    <a:pt x="965" y="9"/>
                    <a:pt x="947" y="0"/>
                    <a:pt x="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2717;p45">
              <a:extLst>
                <a:ext uri="{FF2B5EF4-FFF2-40B4-BE49-F238E27FC236}">
                  <a16:creationId xmlns:a16="http://schemas.microsoft.com/office/drawing/2014/main" id="{90A696FB-E1FA-A995-F18C-75964C905882}"/>
                </a:ext>
              </a:extLst>
            </p:cNvPr>
            <p:cNvSpPr/>
            <p:nvPr/>
          </p:nvSpPr>
          <p:spPr>
            <a:xfrm>
              <a:off x="8380379" y="2008694"/>
              <a:ext cx="26315" cy="25784"/>
            </a:xfrm>
            <a:custGeom>
              <a:avLst/>
              <a:gdLst/>
              <a:ahLst/>
              <a:cxnLst/>
              <a:rect l="l" t="t" r="r" b="b"/>
              <a:pathLst>
                <a:path w="446" h="437" extrusionOk="0">
                  <a:moveTo>
                    <a:pt x="0" y="437"/>
                  </a:moveTo>
                  <a:lnTo>
                    <a:pt x="44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2718;p45">
              <a:extLst>
                <a:ext uri="{FF2B5EF4-FFF2-40B4-BE49-F238E27FC236}">
                  <a16:creationId xmlns:a16="http://schemas.microsoft.com/office/drawing/2014/main" id="{210FF02F-F301-6DBD-3375-F980B2C7EF79}"/>
                </a:ext>
              </a:extLst>
            </p:cNvPr>
            <p:cNvSpPr/>
            <p:nvPr/>
          </p:nvSpPr>
          <p:spPr>
            <a:xfrm>
              <a:off x="8380379" y="1940840"/>
              <a:ext cx="26315" cy="26315"/>
            </a:xfrm>
            <a:custGeom>
              <a:avLst/>
              <a:gdLst/>
              <a:ahLst/>
              <a:cxnLst/>
              <a:rect l="l" t="t" r="r" b="b"/>
              <a:pathLst>
                <a:path w="446" h="446" extrusionOk="0">
                  <a:moveTo>
                    <a:pt x="0" y="1"/>
                  </a:moveTo>
                  <a:lnTo>
                    <a:pt x="446"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2719;p45">
              <a:extLst>
                <a:ext uri="{FF2B5EF4-FFF2-40B4-BE49-F238E27FC236}">
                  <a16:creationId xmlns:a16="http://schemas.microsoft.com/office/drawing/2014/main" id="{D83402EE-F612-D57F-9393-531005E274FA}"/>
                </a:ext>
              </a:extLst>
            </p:cNvPr>
            <p:cNvSpPr/>
            <p:nvPr/>
          </p:nvSpPr>
          <p:spPr>
            <a:xfrm>
              <a:off x="8286210" y="1697806"/>
              <a:ext cx="47143" cy="47674"/>
            </a:xfrm>
            <a:custGeom>
              <a:avLst/>
              <a:gdLst/>
              <a:ahLst/>
              <a:cxnLst/>
              <a:rect l="l" t="t" r="r" b="b"/>
              <a:pathLst>
                <a:path w="799" h="808" extrusionOk="0">
                  <a:moveTo>
                    <a:pt x="400" y="112"/>
                  </a:moveTo>
                  <a:cubicBezTo>
                    <a:pt x="557" y="112"/>
                    <a:pt x="687" y="242"/>
                    <a:pt x="687" y="400"/>
                  </a:cubicBezTo>
                  <a:cubicBezTo>
                    <a:pt x="687" y="557"/>
                    <a:pt x="557" y="687"/>
                    <a:pt x="400" y="687"/>
                  </a:cubicBezTo>
                  <a:cubicBezTo>
                    <a:pt x="242" y="687"/>
                    <a:pt x="112" y="557"/>
                    <a:pt x="112" y="400"/>
                  </a:cubicBezTo>
                  <a:cubicBezTo>
                    <a:pt x="112" y="242"/>
                    <a:pt x="242" y="112"/>
                    <a:pt x="400" y="112"/>
                  </a:cubicBezTo>
                  <a:close/>
                  <a:moveTo>
                    <a:pt x="400" y="1"/>
                  </a:moveTo>
                  <a:cubicBezTo>
                    <a:pt x="177" y="1"/>
                    <a:pt x="1" y="177"/>
                    <a:pt x="1" y="400"/>
                  </a:cubicBezTo>
                  <a:cubicBezTo>
                    <a:pt x="1" y="622"/>
                    <a:pt x="177" y="808"/>
                    <a:pt x="400" y="808"/>
                  </a:cubicBezTo>
                  <a:cubicBezTo>
                    <a:pt x="622" y="808"/>
                    <a:pt x="799" y="622"/>
                    <a:pt x="799" y="400"/>
                  </a:cubicBezTo>
                  <a:cubicBezTo>
                    <a:pt x="799" y="177"/>
                    <a:pt x="622" y="1"/>
                    <a:pt x="4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2720;p45">
              <a:extLst>
                <a:ext uri="{FF2B5EF4-FFF2-40B4-BE49-F238E27FC236}">
                  <a16:creationId xmlns:a16="http://schemas.microsoft.com/office/drawing/2014/main" id="{2C057E8D-3D07-86EA-9067-03CA9C122AB9}"/>
                </a:ext>
              </a:extLst>
            </p:cNvPr>
            <p:cNvSpPr/>
            <p:nvPr/>
          </p:nvSpPr>
          <p:spPr>
            <a:xfrm>
              <a:off x="6843404" y="1371577"/>
              <a:ext cx="517865" cy="515682"/>
            </a:xfrm>
            <a:custGeom>
              <a:avLst/>
              <a:gdLst/>
              <a:ahLst/>
              <a:cxnLst/>
              <a:rect l="l" t="t" r="r" b="b"/>
              <a:pathLst>
                <a:path w="8777" h="8740" extrusionOk="0">
                  <a:moveTo>
                    <a:pt x="4373" y="2429"/>
                  </a:moveTo>
                  <a:cubicBezTo>
                    <a:pt x="4599" y="2429"/>
                    <a:pt x="4826" y="2469"/>
                    <a:pt x="5047" y="2552"/>
                  </a:cubicBezTo>
                  <a:cubicBezTo>
                    <a:pt x="5733" y="2803"/>
                    <a:pt x="6327" y="3656"/>
                    <a:pt x="6309" y="4389"/>
                  </a:cubicBezTo>
                  <a:cubicBezTo>
                    <a:pt x="6290" y="5029"/>
                    <a:pt x="5984" y="5595"/>
                    <a:pt x="5464" y="5947"/>
                  </a:cubicBezTo>
                  <a:cubicBezTo>
                    <a:pt x="5138" y="6175"/>
                    <a:pt x="4763" y="6289"/>
                    <a:pt x="4380" y="6289"/>
                  </a:cubicBezTo>
                  <a:cubicBezTo>
                    <a:pt x="4154" y="6289"/>
                    <a:pt x="3926" y="6249"/>
                    <a:pt x="3702" y="6170"/>
                  </a:cubicBezTo>
                  <a:cubicBezTo>
                    <a:pt x="3015" y="5919"/>
                    <a:pt x="2431" y="5057"/>
                    <a:pt x="2450" y="4324"/>
                  </a:cubicBezTo>
                  <a:cubicBezTo>
                    <a:pt x="2459" y="3693"/>
                    <a:pt x="2765" y="3118"/>
                    <a:pt x="3284" y="2765"/>
                  </a:cubicBezTo>
                  <a:cubicBezTo>
                    <a:pt x="3616" y="2544"/>
                    <a:pt x="3992" y="2429"/>
                    <a:pt x="4373" y="2429"/>
                  </a:cubicBezTo>
                  <a:close/>
                  <a:moveTo>
                    <a:pt x="4370" y="2312"/>
                  </a:moveTo>
                  <a:cubicBezTo>
                    <a:pt x="3966" y="2312"/>
                    <a:pt x="3569" y="2434"/>
                    <a:pt x="3219" y="2673"/>
                  </a:cubicBezTo>
                  <a:cubicBezTo>
                    <a:pt x="2672" y="3044"/>
                    <a:pt x="2347" y="3647"/>
                    <a:pt x="2329" y="4324"/>
                  </a:cubicBezTo>
                  <a:cubicBezTo>
                    <a:pt x="2310" y="5112"/>
                    <a:pt x="2923" y="6003"/>
                    <a:pt x="3665" y="6272"/>
                  </a:cubicBezTo>
                  <a:cubicBezTo>
                    <a:pt x="3897" y="6365"/>
                    <a:pt x="4138" y="6402"/>
                    <a:pt x="4379" y="6402"/>
                  </a:cubicBezTo>
                  <a:cubicBezTo>
                    <a:pt x="4787" y="6402"/>
                    <a:pt x="5186" y="6281"/>
                    <a:pt x="5529" y="6049"/>
                  </a:cubicBezTo>
                  <a:cubicBezTo>
                    <a:pt x="6077" y="5669"/>
                    <a:pt x="6401" y="5066"/>
                    <a:pt x="6420" y="4389"/>
                  </a:cubicBezTo>
                  <a:cubicBezTo>
                    <a:pt x="6438" y="3600"/>
                    <a:pt x="5826" y="2710"/>
                    <a:pt x="5084" y="2441"/>
                  </a:cubicBezTo>
                  <a:cubicBezTo>
                    <a:pt x="4850" y="2355"/>
                    <a:pt x="4609" y="2312"/>
                    <a:pt x="4370" y="2312"/>
                  </a:cubicBezTo>
                  <a:close/>
                  <a:moveTo>
                    <a:pt x="5019" y="112"/>
                  </a:moveTo>
                  <a:lnTo>
                    <a:pt x="6197" y="474"/>
                  </a:lnTo>
                  <a:cubicBezTo>
                    <a:pt x="6216" y="474"/>
                    <a:pt x="6234" y="493"/>
                    <a:pt x="6244" y="511"/>
                  </a:cubicBezTo>
                  <a:cubicBezTo>
                    <a:pt x="6253" y="530"/>
                    <a:pt x="6253" y="548"/>
                    <a:pt x="6253" y="567"/>
                  </a:cubicBezTo>
                  <a:lnTo>
                    <a:pt x="6012" y="1346"/>
                  </a:lnTo>
                  <a:cubicBezTo>
                    <a:pt x="5993" y="1430"/>
                    <a:pt x="6021" y="1522"/>
                    <a:pt x="6105" y="1569"/>
                  </a:cubicBezTo>
                  <a:cubicBezTo>
                    <a:pt x="6346" y="1726"/>
                    <a:pt x="6578" y="1912"/>
                    <a:pt x="6772" y="2125"/>
                  </a:cubicBezTo>
                  <a:cubicBezTo>
                    <a:pt x="6813" y="2166"/>
                    <a:pt x="6864" y="2188"/>
                    <a:pt x="6917" y="2188"/>
                  </a:cubicBezTo>
                  <a:cubicBezTo>
                    <a:pt x="6949" y="2188"/>
                    <a:pt x="6982" y="2180"/>
                    <a:pt x="7014" y="2162"/>
                  </a:cubicBezTo>
                  <a:lnTo>
                    <a:pt x="7728" y="1782"/>
                  </a:lnTo>
                  <a:cubicBezTo>
                    <a:pt x="7741" y="1776"/>
                    <a:pt x="7754" y="1769"/>
                    <a:pt x="7771" y="1769"/>
                  </a:cubicBezTo>
                  <a:cubicBezTo>
                    <a:pt x="7777" y="1769"/>
                    <a:pt x="7785" y="1770"/>
                    <a:pt x="7793" y="1773"/>
                  </a:cubicBezTo>
                  <a:cubicBezTo>
                    <a:pt x="7811" y="1782"/>
                    <a:pt x="7830" y="1791"/>
                    <a:pt x="7839" y="1810"/>
                  </a:cubicBezTo>
                  <a:lnTo>
                    <a:pt x="8424" y="2895"/>
                  </a:lnTo>
                  <a:cubicBezTo>
                    <a:pt x="8433" y="2914"/>
                    <a:pt x="8433" y="2932"/>
                    <a:pt x="8424" y="2960"/>
                  </a:cubicBezTo>
                  <a:cubicBezTo>
                    <a:pt x="8424" y="2979"/>
                    <a:pt x="8405" y="2997"/>
                    <a:pt x="8387" y="3007"/>
                  </a:cubicBezTo>
                  <a:lnTo>
                    <a:pt x="7672" y="3387"/>
                  </a:lnTo>
                  <a:cubicBezTo>
                    <a:pt x="7598" y="3433"/>
                    <a:pt x="7552" y="3517"/>
                    <a:pt x="7580" y="3610"/>
                  </a:cubicBezTo>
                  <a:cubicBezTo>
                    <a:pt x="7644" y="3888"/>
                    <a:pt x="7672" y="4185"/>
                    <a:pt x="7663" y="4472"/>
                  </a:cubicBezTo>
                  <a:cubicBezTo>
                    <a:pt x="7663" y="4565"/>
                    <a:pt x="7719" y="4649"/>
                    <a:pt x="7802" y="4667"/>
                  </a:cubicBezTo>
                  <a:lnTo>
                    <a:pt x="8581" y="4908"/>
                  </a:lnTo>
                  <a:cubicBezTo>
                    <a:pt x="8619" y="4918"/>
                    <a:pt x="8646" y="4964"/>
                    <a:pt x="8637" y="5001"/>
                  </a:cubicBezTo>
                  <a:lnTo>
                    <a:pt x="8275" y="6189"/>
                  </a:lnTo>
                  <a:cubicBezTo>
                    <a:pt x="8268" y="6217"/>
                    <a:pt x="8238" y="6241"/>
                    <a:pt x="8208" y="6241"/>
                  </a:cubicBezTo>
                  <a:cubicBezTo>
                    <a:pt x="8199" y="6241"/>
                    <a:pt x="8191" y="6239"/>
                    <a:pt x="8183" y="6235"/>
                  </a:cubicBezTo>
                  <a:lnTo>
                    <a:pt x="7403" y="6003"/>
                  </a:lnTo>
                  <a:cubicBezTo>
                    <a:pt x="7384" y="5997"/>
                    <a:pt x="7365" y="5994"/>
                    <a:pt x="7346" y="5994"/>
                  </a:cubicBezTo>
                  <a:cubicBezTo>
                    <a:pt x="7280" y="5994"/>
                    <a:pt x="7217" y="6029"/>
                    <a:pt x="7181" y="6086"/>
                  </a:cubicBezTo>
                  <a:cubicBezTo>
                    <a:pt x="7023" y="6337"/>
                    <a:pt x="6837" y="6569"/>
                    <a:pt x="6624" y="6764"/>
                  </a:cubicBezTo>
                  <a:cubicBezTo>
                    <a:pt x="6559" y="6829"/>
                    <a:pt x="6550" y="6921"/>
                    <a:pt x="6587" y="7005"/>
                  </a:cubicBezTo>
                  <a:lnTo>
                    <a:pt x="6977" y="7719"/>
                  </a:lnTo>
                  <a:cubicBezTo>
                    <a:pt x="6995" y="7756"/>
                    <a:pt x="6977" y="7803"/>
                    <a:pt x="6939" y="7830"/>
                  </a:cubicBezTo>
                  <a:lnTo>
                    <a:pt x="5854" y="8406"/>
                  </a:lnTo>
                  <a:cubicBezTo>
                    <a:pt x="5842" y="8415"/>
                    <a:pt x="5828" y="8419"/>
                    <a:pt x="5815" y="8419"/>
                  </a:cubicBezTo>
                  <a:cubicBezTo>
                    <a:pt x="5788" y="8419"/>
                    <a:pt x="5761" y="8403"/>
                    <a:pt x="5743" y="8378"/>
                  </a:cubicBezTo>
                  <a:lnTo>
                    <a:pt x="5362" y="7663"/>
                  </a:lnTo>
                  <a:cubicBezTo>
                    <a:pt x="5324" y="7594"/>
                    <a:pt x="5260" y="7557"/>
                    <a:pt x="5186" y="7557"/>
                  </a:cubicBezTo>
                  <a:cubicBezTo>
                    <a:pt x="5171" y="7557"/>
                    <a:pt x="5155" y="7558"/>
                    <a:pt x="5140" y="7561"/>
                  </a:cubicBezTo>
                  <a:cubicBezTo>
                    <a:pt x="4896" y="7627"/>
                    <a:pt x="4637" y="7656"/>
                    <a:pt x="4384" y="7656"/>
                  </a:cubicBezTo>
                  <a:cubicBezTo>
                    <a:pt x="4348" y="7656"/>
                    <a:pt x="4312" y="7655"/>
                    <a:pt x="4277" y="7654"/>
                  </a:cubicBezTo>
                  <a:cubicBezTo>
                    <a:pt x="4271" y="7654"/>
                    <a:pt x="4265" y="7653"/>
                    <a:pt x="4259" y="7653"/>
                  </a:cubicBezTo>
                  <a:cubicBezTo>
                    <a:pt x="4174" y="7653"/>
                    <a:pt x="4100" y="7715"/>
                    <a:pt x="4082" y="7793"/>
                  </a:cubicBezTo>
                  <a:lnTo>
                    <a:pt x="3841" y="8573"/>
                  </a:lnTo>
                  <a:cubicBezTo>
                    <a:pt x="3841" y="8591"/>
                    <a:pt x="3822" y="8610"/>
                    <a:pt x="3804" y="8619"/>
                  </a:cubicBezTo>
                  <a:cubicBezTo>
                    <a:pt x="3795" y="8624"/>
                    <a:pt x="3785" y="8626"/>
                    <a:pt x="3776" y="8626"/>
                  </a:cubicBezTo>
                  <a:cubicBezTo>
                    <a:pt x="3767" y="8626"/>
                    <a:pt x="3758" y="8624"/>
                    <a:pt x="3748" y="8619"/>
                  </a:cubicBezTo>
                  <a:lnTo>
                    <a:pt x="2570" y="8266"/>
                  </a:lnTo>
                  <a:cubicBezTo>
                    <a:pt x="2524" y="8257"/>
                    <a:pt x="2496" y="8211"/>
                    <a:pt x="2514" y="8164"/>
                  </a:cubicBezTo>
                  <a:lnTo>
                    <a:pt x="2746" y="7394"/>
                  </a:lnTo>
                  <a:cubicBezTo>
                    <a:pt x="2774" y="7302"/>
                    <a:pt x="2737" y="7218"/>
                    <a:pt x="2663" y="7172"/>
                  </a:cubicBezTo>
                  <a:cubicBezTo>
                    <a:pt x="2412" y="7014"/>
                    <a:pt x="2180" y="6829"/>
                    <a:pt x="1986" y="6615"/>
                  </a:cubicBezTo>
                  <a:cubicBezTo>
                    <a:pt x="1949" y="6578"/>
                    <a:pt x="1893" y="6550"/>
                    <a:pt x="1837" y="6550"/>
                  </a:cubicBezTo>
                  <a:cubicBezTo>
                    <a:pt x="1809" y="6550"/>
                    <a:pt x="1782" y="6560"/>
                    <a:pt x="1744" y="6578"/>
                  </a:cubicBezTo>
                  <a:lnTo>
                    <a:pt x="1030" y="6958"/>
                  </a:lnTo>
                  <a:cubicBezTo>
                    <a:pt x="1018" y="6965"/>
                    <a:pt x="1004" y="6968"/>
                    <a:pt x="991" y="6968"/>
                  </a:cubicBezTo>
                  <a:cubicBezTo>
                    <a:pt x="964" y="6968"/>
                    <a:pt x="937" y="6955"/>
                    <a:pt x="919" y="6931"/>
                  </a:cubicBezTo>
                  <a:lnTo>
                    <a:pt x="334" y="5845"/>
                  </a:lnTo>
                  <a:cubicBezTo>
                    <a:pt x="325" y="5827"/>
                    <a:pt x="325" y="5799"/>
                    <a:pt x="334" y="5780"/>
                  </a:cubicBezTo>
                  <a:cubicBezTo>
                    <a:pt x="334" y="5762"/>
                    <a:pt x="353" y="5743"/>
                    <a:pt x="372" y="5734"/>
                  </a:cubicBezTo>
                  <a:lnTo>
                    <a:pt x="1086" y="5344"/>
                  </a:lnTo>
                  <a:cubicBezTo>
                    <a:pt x="1160" y="5307"/>
                    <a:pt x="1206" y="5214"/>
                    <a:pt x="1179" y="5131"/>
                  </a:cubicBezTo>
                  <a:cubicBezTo>
                    <a:pt x="1114" y="4843"/>
                    <a:pt x="1086" y="4556"/>
                    <a:pt x="1095" y="4259"/>
                  </a:cubicBezTo>
                  <a:cubicBezTo>
                    <a:pt x="1095" y="4175"/>
                    <a:pt x="1039" y="4092"/>
                    <a:pt x="956" y="4064"/>
                  </a:cubicBezTo>
                  <a:lnTo>
                    <a:pt x="177" y="3832"/>
                  </a:lnTo>
                  <a:cubicBezTo>
                    <a:pt x="158" y="3823"/>
                    <a:pt x="140" y="3814"/>
                    <a:pt x="130" y="3795"/>
                  </a:cubicBezTo>
                  <a:cubicBezTo>
                    <a:pt x="121" y="3777"/>
                    <a:pt x="121" y="3749"/>
                    <a:pt x="121" y="3730"/>
                  </a:cubicBezTo>
                  <a:lnTo>
                    <a:pt x="483" y="2552"/>
                  </a:lnTo>
                  <a:cubicBezTo>
                    <a:pt x="483" y="2534"/>
                    <a:pt x="501" y="2515"/>
                    <a:pt x="520" y="2506"/>
                  </a:cubicBezTo>
                  <a:cubicBezTo>
                    <a:pt x="539" y="2496"/>
                    <a:pt x="557" y="2496"/>
                    <a:pt x="576" y="2496"/>
                  </a:cubicBezTo>
                  <a:lnTo>
                    <a:pt x="1355" y="2738"/>
                  </a:lnTo>
                  <a:cubicBezTo>
                    <a:pt x="1369" y="2741"/>
                    <a:pt x="1384" y="2742"/>
                    <a:pt x="1398" y="2742"/>
                  </a:cubicBezTo>
                  <a:cubicBezTo>
                    <a:pt x="1469" y="2742"/>
                    <a:pt x="1539" y="2706"/>
                    <a:pt x="1577" y="2645"/>
                  </a:cubicBezTo>
                  <a:cubicBezTo>
                    <a:pt x="1735" y="2394"/>
                    <a:pt x="1921" y="2172"/>
                    <a:pt x="2134" y="1968"/>
                  </a:cubicBezTo>
                  <a:cubicBezTo>
                    <a:pt x="2199" y="1912"/>
                    <a:pt x="2208" y="1810"/>
                    <a:pt x="2171" y="1736"/>
                  </a:cubicBezTo>
                  <a:lnTo>
                    <a:pt x="1782" y="1021"/>
                  </a:lnTo>
                  <a:cubicBezTo>
                    <a:pt x="1782" y="1003"/>
                    <a:pt x="1772" y="975"/>
                    <a:pt x="1782" y="956"/>
                  </a:cubicBezTo>
                  <a:cubicBezTo>
                    <a:pt x="1791" y="938"/>
                    <a:pt x="1800" y="919"/>
                    <a:pt x="1819" y="910"/>
                  </a:cubicBezTo>
                  <a:lnTo>
                    <a:pt x="2904" y="326"/>
                  </a:lnTo>
                  <a:cubicBezTo>
                    <a:pt x="2913" y="321"/>
                    <a:pt x="2923" y="319"/>
                    <a:pt x="2933" y="319"/>
                  </a:cubicBezTo>
                  <a:cubicBezTo>
                    <a:pt x="2943" y="319"/>
                    <a:pt x="2955" y="321"/>
                    <a:pt x="2969" y="326"/>
                  </a:cubicBezTo>
                  <a:cubicBezTo>
                    <a:pt x="2988" y="326"/>
                    <a:pt x="3006" y="344"/>
                    <a:pt x="3015" y="363"/>
                  </a:cubicBezTo>
                  <a:lnTo>
                    <a:pt x="3396" y="1077"/>
                  </a:lnTo>
                  <a:cubicBezTo>
                    <a:pt x="3433" y="1136"/>
                    <a:pt x="3500" y="1178"/>
                    <a:pt x="3568" y="1178"/>
                  </a:cubicBezTo>
                  <a:cubicBezTo>
                    <a:pt x="3585" y="1178"/>
                    <a:pt x="3602" y="1175"/>
                    <a:pt x="3618" y="1170"/>
                  </a:cubicBezTo>
                  <a:cubicBezTo>
                    <a:pt x="3870" y="1113"/>
                    <a:pt x="4122" y="1085"/>
                    <a:pt x="4379" y="1085"/>
                  </a:cubicBezTo>
                  <a:cubicBezTo>
                    <a:pt x="4416" y="1085"/>
                    <a:pt x="4453" y="1085"/>
                    <a:pt x="4490" y="1086"/>
                  </a:cubicBezTo>
                  <a:cubicBezTo>
                    <a:pt x="4574" y="1086"/>
                    <a:pt x="4657" y="1031"/>
                    <a:pt x="4685" y="947"/>
                  </a:cubicBezTo>
                  <a:lnTo>
                    <a:pt x="4917" y="168"/>
                  </a:lnTo>
                  <a:cubicBezTo>
                    <a:pt x="4917" y="149"/>
                    <a:pt x="4936" y="131"/>
                    <a:pt x="4954" y="122"/>
                  </a:cubicBezTo>
                  <a:cubicBezTo>
                    <a:pt x="4973" y="112"/>
                    <a:pt x="4991" y="112"/>
                    <a:pt x="5019" y="112"/>
                  </a:cubicBezTo>
                  <a:close/>
                  <a:moveTo>
                    <a:pt x="4993" y="0"/>
                  </a:moveTo>
                  <a:cubicBezTo>
                    <a:pt x="4959" y="0"/>
                    <a:pt x="4927" y="8"/>
                    <a:pt x="4899" y="20"/>
                  </a:cubicBezTo>
                  <a:cubicBezTo>
                    <a:pt x="4852" y="47"/>
                    <a:pt x="4824" y="84"/>
                    <a:pt x="4806" y="140"/>
                  </a:cubicBezTo>
                  <a:lnTo>
                    <a:pt x="4574" y="919"/>
                  </a:lnTo>
                  <a:cubicBezTo>
                    <a:pt x="4565" y="947"/>
                    <a:pt x="4537" y="975"/>
                    <a:pt x="4490" y="975"/>
                  </a:cubicBezTo>
                  <a:cubicBezTo>
                    <a:pt x="4439" y="972"/>
                    <a:pt x="4387" y="970"/>
                    <a:pt x="4334" y="970"/>
                  </a:cubicBezTo>
                  <a:cubicBezTo>
                    <a:pt x="4087" y="970"/>
                    <a:pt x="3836" y="1005"/>
                    <a:pt x="3591" y="1059"/>
                  </a:cubicBezTo>
                  <a:cubicBezTo>
                    <a:pt x="3582" y="1061"/>
                    <a:pt x="3574" y="1062"/>
                    <a:pt x="3566" y="1062"/>
                  </a:cubicBezTo>
                  <a:cubicBezTo>
                    <a:pt x="3541" y="1062"/>
                    <a:pt x="3521" y="1050"/>
                    <a:pt x="3507" y="1021"/>
                  </a:cubicBezTo>
                  <a:lnTo>
                    <a:pt x="3117" y="307"/>
                  </a:lnTo>
                  <a:cubicBezTo>
                    <a:pt x="3099" y="261"/>
                    <a:pt x="3052" y="224"/>
                    <a:pt x="3006" y="214"/>
                  </a:cubicBezTo>
                  <a:cubicBezTo>
                    <a:pt x="2985" y="207"/>
                    <a:pt x="2965" y="204"/>
                    <a:pt x="2946" y="204"/>
                  </a:cubicBezTo>
                  <a:cubicBezTo>
                    <a:pt x="2915" y="204"/>
                    <a:pt x="2886" y="212"/>
                    <a:pt x="2858" y="224"/>
                  </a:cubicBezTo>
                  <a:lnTo>
                    <a:pt x="1772" y="808"/>
                  </a:lnTo>
                  <a:cubicBezTo>
                    <a:pt x="1726" y="836"/>
                    <a:pt x="1689" y="873"/>
                    <a:pt x="1670" y="929"/>
                  </a:cubicBezTo>
                  <a:cubicBezTo>
                    <a:pt x="1661" y="975"/>
                    <a:pt x="1661" y="1031"/>
                    <a:pt x="1689" y="1077"/>
                  </a:cubicBezTo>
                  <a:lnTo>
                    <a:pt x="2078" y="1791"/>
                  </a:lnTo>
                  <a:cubicBezTo>
                    <a:pt x="2088" y="1828"/>
                    <a:pt x="2088" y="1866"/>
                    <a:pt x="2060" y="1884"/>
                  </a:cubicBezTo>
                  <a:cubicBezTo>
                    <a:pt x="1837" y="2098"/>
                    <a:pt x="1642" y="2329"/>
                    <a:pt x="1485" y="2589"/>
                  </a:cubicBezTo>
                  <a:cubicBezTo>
                    <a:pt x="1469" y="2612"/>
                    <a:pt x="1442" y="2629"/>
                    <a:pt x="1412" y="2629"/>
                  </a:cubicBezTo>
                  <a:cubicBezTo>
                    <a:pt x="1405" y="2629"/>
                    <a:pt x="1399" y="2628"/>
                    <a:pt x="1392" y="2626"/>
                  </a:cubicBezTo>
                  <a:lnTo>
                    <a:pt x="613" y="2394"/>
                  </a:lnTo>
                  <a:cubicBezTo>
                    <a:pt x="595" y="2387"/>
                    <a:pt x="576" y="2384"/>
                    <a:pt x="557" y="2384"/>
                  </a:cubicBezTo>
                  <a:cubicBezTo>
                    <a:pt x="525" y="2384"/>
                    <a:pt x="493" y="2392"/>
                    <a:pt x="464" y="2404"/>
                  </a:cubicBezTo>
                  <a:cubicBezTo>
                    <a:pt x="418" y="2431"/>
                    <a:pt x="390" y="2469"/>
                    <a:pt x="372" y="2524"/>
                  </a:cubicBezTo>
                  <a:lnTo>
                    <a:pt x="19" y="3702"/>
                  </a:lnTo>
                  <a:cubicBezTo>
                    <a:pt x="0" y="3749"/>
                    <a:pt x="10" y="3804"/>
                    <a:pt x="28" y="3851"/>
                  </a:cubicBezTo>
                  <a:cubicBezTo>
                    <a:pt x="56" y="3897"/>
                    <a:pt x="103" y="3925"/>
                    <a:pt x="149" y="3944"/>
                  </a:cubicBezTo>
                  <a:lnTo>
                    <a:pt x="928" y="4175"/>
                  </a:lnTo>
                  <a:cubicBezTo>
                    <a:pt x="965" y="4194"/>
                    <a:pt x="984" y="4222"/>
                    <a:pt x="984" y="4259"/>
                  </a:cubicBezTo>
                  <a:cubicBezTo>
                    <a:pt x="975" y="4565"/>
                    <a:pt x="1002" y="4862"/>
                    <a:pt x="1077" y="5159"/>
                  </a:cubicBezTo>
                  <a:cubicBezTo>
                    <a:pt x="1086" y="5196"/>
                    <a:pt x="1067" y="5233"/>
                    <a:pt x="1030" y="5252"/>
                  </a:cubicBezTo>
                  <a:lnTo>
                    <a:pt x="316" y="5632"/>
                  </a:lnTo>
                  <a:cubicBezTo>
                    <a:pt x="269" y="5660"/>
                    <a:pt x="242" y="5697"/>
                    <a:pt x="223" y="5753"/>
                  </a:cubicBezTo>
                  <a:cubicBezTo>
                    <a:pt x="214" y="5799"/>
                    <a:pt x="214" y="5855"/>
                    <a:pt x="242" y="5901"/>
                  </a:cubicBezTo>
                  <a:lnTo>
                    <a:pt x="826" y="6986"/>
                  </a:lnTo>
                  <a:cubicBezTo>
                    <a:pt x="858" y="7049"/>
                    <a:pt x="923" y="7087"/>
                    <a:pt x="991" y="7087"/>
                  </a:cubicBezTo>
                  <a:cubicBezTo>
                    <a:pt x="1024" y="7087"/>
                    <a:pt x="1056" y="7078"/>
                    <a:pt x="1086" y="7061"/>
                  </a:cubicBezTo>
                  <a:lnTo>
                    <a:pt x="1800" y="6680"/>
                  </a:lnTo>
                  <a:cubicBezTo>
                    <a:pt x="1813" y="6674"/>
                    <a:pt x="1826" y="6671"/>
                    <a:pt x="1839" y="6671"/>
                  </a:cubicBezTo>
                  <a:cubicBezTo>
                    <a:pt x="1862" y="6671"/>
                    <a:pt x="1884" y="6681"/>
                    <a:pt x="1902" y="6699"/>
                  </a:cubicBezTo>
                  <a:cubicBezTo>
                    <a:pt x="2106" y="6912"/>
                    <a:pt x="2338" y="7107"/>
                    <a:pt x="2598" y="7265"/>
                  </a:cubicBezTo>
                  <a:cubicBezTo>
                    <a:pt x="2635" y="7283"/>
                    <a:pt x="2644" y="7320"/>
                    <a:pt x="2635" y="7357"/>
                  </a:cubicBezTo>
                  <a:lnTo>
                    <a:pt x="2403" y="8137"/>
                  </a:lnTo>
                  <a:cubicBezTo>
                    <a:pt x="2366" y="8239"/>
                    <a:pt x="2431" y="8350"/>
                    <a:pt x="2533" y="8378"/>
                  </a:cubicBezTo>
                  <a:lnTo>
                    <a:pt x="3711" y="8740"/>
                  </a:lnTo>
                  <a:lnTo>
                    <a:pt x="3767" y="8740"/>
                  </a:lnTo>
                  <a:cubicBezTo>
                    <a:pt x="3804" y="8740"/>
                    <a:pt x="3832" y="8740"/>
                    <a:pt x="3860" y="8721"/>
                  </a:cubicBezTo>
                  <a:cubicBezTo>
                    <a:pt x="3906" y="8693"/>
                    <a:pt x="3943" y="8656"/>
                    <a:pt x="3952" y="8600"/>
                  </a:cubicBezTo>
                  <a:lnTo>
                    <a:pt x="4194" y="7830"/>
                  </a:lnTo>
                  <a:cubicBezTo>
                    <a:pt x="4203" y="7793"/>
                    <a:pt x="4231" y="7775"/>
                    <a:pt x="4268" y="7775"/>
                  </a:cubicBezTo>
                  <a:cubicBezTo>
                    <a:pt x="4299" y="7776"/>
                    <a:pt x="4330" y="7776"/>
                    <a:pt x="4361" y="7776"/>
                  </a:cubicBezTo>
                  <a:cubicBezTo>
                    <a:pt x="4634" y="7776"/>
                    <a:pt x="4901" y="7740"/>
                    <a:pt x="5168" y="7682"/>
                  </a:cubicBezTo>
                  <a:cubicBezTo>
                    <a:pt x="5174" y="7680"/>
                    <a:pt x="5181" y="7680"/>
                    <a:pt x="5187" y="7680"/>
                  </a:cubicBezTo>
                  <a:cubicBezTo>
                    <a:pt x="5217" y="7680"/>
                    <a:pt x="5245" y="7696"/>
                    <a:pt x="5260" y="7719"/>
                  </a:cubicBezTo>
                  <a:lnTo>
                    <a:pt x="5641" y="8433"/>
                  </a:lnTo>
                  <a:cubicBezTo>
                    <a:pt x="5680" y="8499"/>
                    <a:pt x="5752" y="8537"/>
                    <a:pt x="5824" y="8537"/>
                  </a:cubicBezTo>
                  <a:cubicBezTo>
                    <a:pt x="5853" y="8537"/>
                    <a:pt x="5883" y="8530"/>
                    <a:pt x="5910" y="8517"/>
                  </a:cubicBezTo>
                  <a:lnTo>
                    <a:pt x="6995" y="7933"/>
                  </a:lnTo>
                  <a:cubicBezTo>
                    <a:pt x="7088" y="7877"/>
                    <a:pt x="7125" y="7756"/>
                    <a:pt x="7079" y="7663"/>
                  </a:cubicBezTo>
                  <a:lnTo>
                    <a:pt x="6689" y="6949"/>
                  </a:lnTo>
                  <a:cubicBezTo>
                    <a:pt x="6670" y="6921"/>
                    <a:pt x="6680" y="6875"/>
                    <a:pt x="6708" y="6856"/>
                  </a:cubicBezTo>
                  <a:cubicBezTo>
                    <a:pt x="6930" y="6643"/>
                    <a:pt x="7116" y="6411"/>
                    <a:pt x="7283" y="6151"/>
                  </a:cubicBezTo>
                  <a:cubicBezTo>
                    <a:pt x="7298" y="6128"/>
                    <a:pt x="7326" y="6112"/>
                    <a:pt x="7351" y="6112"/>
                  </a:cubicBezTo>
                  <a:cubicBezTo>
                    <a:pt x="7356" y="6112"/>
                    <a:pt x="7361" y="6113"/>
                    <a:pt x="7366" y="6114"/>
                  </a:cubicBezTo>
                  <a:lnTo>
                    <a:pt x="8145" y="6355"/>
                  </a:lnTo>
                  <a:cubicBezTo>
                    <a:pt x="8163" y="6360"/>
                    <a:pt x="8181" y="6363"/>
                    <a:pt x="8198" y="6363"/>
                  </a:cubicBezTo>
                  <a:cubicBezTo>
                    <a:pt x="8283" y="6363"/>
                    <a:pt x="8365" y="6309"/>
                    <a:pt x="8396" y="6216"/>
                  </a:cubicBezTo>
                  <a:lnTo>
                    <a:pt x="8748" y="5038"/>
                  </a:lnTo>
                  <a:cubicBezTo>
                    <a:pt x="8776" y="4936"/>
                    <a:pt x="8721" y="4825"/>
                    <a:pt x="8619" y="4797"/>
                  </a:cubicBezTo>
                  <a:lnTo>
                    <a:pt x="7839" y="4565"/>
                  </a:lnTo>
                  <a:cubicBezTo>
                    <a:pt x="7802" y="4556"/>
                    <a:pt x="7784" y="4519"/>
                    <a:pt x="7784" y="4482"/>
                  </a:cubicBezTo>
                  <a:cubicBezTo>
                    <a:pt x="7793" y="4175"/>
                    <a:pt x="7765" y="3879"/>
                    <a:pt x="7691" y="3582"/>
                  </a:cubicBezTo>
                  <a:cubicBezTo>
                    <a:pt x="7682" y="3545"/>
                    <a:pt x="7700" y="3508"/>
                    <a:pt x="7728" y="3489"/>
                  </a:cubicBezTo>
                  <a:lnTo>
                    <a:pt x="8442" y="3109"/>
                  </a:lnTo>
                  <a:cubicBezTo>
                    <a:pt x="8489" y="3081"/>
                    <a:pt x="8526" y="3044"/>
                    <a:pt x="8544" y="2988"/>
                  </a:cubicBezTo>
                  <a:cubicBezTo>
                    <a:pt x="8554" y="2942"/>
                    <a:pt x="8554" y="2886"/>
                    <a:pt x="8526" y="2840"/>
                  </a:cubicBezTo>
                  <a:lnTo>
                    <a:pt x="7941" y="1754"/>
                  </a:lnTo>
                  <a:cubicBezTo>
                    <a:pt x="7913" y="1708"/>
                    <a:pt x="7876" y="1680"/>
                    <a:pt x="7830" y="1662"/>
                  </a:cubicBezTo>
                  <a:cubicBezTo>
                    <a:pt x="7810" y="1658"/>
                    <a:pt x="7789" y="1656"/>
                    <a:pt x="7769" y="1656"/>
                  </a:cubicBezTo>
                  <a:cubicBezTo>
                    <a:pt x="7735" y="1656"/>
                    <a:pt x="7702" y="1662"/>
                    <a:pt x="7672" y="1680"/>
                  </a:cubicBezTo>
                  <a:lnTo>
                    <a:pt x="6958" y="2060"/>
                  </a:lnTo>
                  <a:cubicBezTo>
                    <a:pt x="6948" y="2067"/>
                    <a:pt x="6937" y="2070"/>
                    <a:pt x="6926" y="2070"/>
                  </a:cubicBezTo>
                  <a:cubicBezTo>
                    <a:pt x="6905" y="2070"/>
                    <a:pt x="6883" y="2060"/>
                    <a:pt x="6865" y="2042"/>
                  </a:cubicBezTo>
                  <a:cubicBezTo>
                    <a:pt x="6661" y="1828"/>
                    <a:pt x="6420" y="1634"/>
                    <a:pt x="6160" y="1476"/>
                  </a:cubicBezTo>
                  <a:cubicBezTo>
                    <a:pt x="6132" y="1457"/>
                    <a:pt x="6114" y="1420"/>
                    <a:pt x="6132" y="1383"/>
                  </a:cubicBezTo>
                  <a:lnTo>
                    <a:pt x="6364" y="604"/>
                  </a:lnTo>
                  <a:cubicBezTo>
                    <a:pt x="6374" y="558"/>
                    <a:pt x="6374" y="502"/>
                    <a:pt x="6346" y="456"/>
                  </a:cubicBezTo>
                  <a:cubicBezTo>
                    <a:pt x="6327" y="409"/>
                    <a:pt x="6281" y="372"/>
                    <a:pt x="6234" y="363"/>
                  </a:cubicBezTo>
                  <a:lnTo>
                    <a:pt x="5056" y="10"/>
                  </a:lnTo>
                  <a:cubicBezTo>
                    <a:pt x="5035" y="3"/>
                    <a:pt x="5014" y="0"/>
                    <a:pt x="49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2721;p45">
              <a:extLst>
                <a:ext uri="{FF2B5EF4-FFF2-40B4-BE49-F238E27FC236}">
                  <a16:creationId xmlns:a16="http://schemas.microsoft.com/office/drawing/2014/main" id="{F1344CA1-3AEC-FC90-2E9E-CE2BD780363C}"/>
                </a:ext>
              </a:extLst>
            </p:cNvPr>
            <p:cNvSpPr/>
            <p:nvPr/>
          </p:nvSpPr>
          <p:spPr>
            <a:xfrm>
              <a:off x="7134585" y="1285137"/>
              <a:ext cx="959027" cy="662893"/>
            </a:xfrm>
            <a:custGeom>
              <a:avLst/>
              <a:gdLst/>
              <a:ahLst/>
              <a:cxnLst/>
              <a:rect l="l" t="t" r="r" b="b"/>
              <a:pathLst>
                <a:path w="16254" h="11235" extrusionOk="0">
                  <a:moveTo>
                    <a:pt x="427" y="0"/>
                  </a:moveTo>
                  <a:cubicBezTo>
                    <a:pt x="195" y="0"/>
                    <a:pt x="1" y="195"/>
                    <a:pt x="1" y="427"/>
                  </a:cubicBezTo>
                  <a:lnTo>
                    <a:pt x="1" y="11086"/>
                  </a:lnTo>
                  <a:cubicBezTo>
                    <a:pt x="1" y="11169"/>
                    <a:pt x="66" y="11234"/>
                    <a:pt x="149" y="11234"/>
                  </a:cubicBezTo>
                  <a:lnTo>
                    <a:pt x="16105" y="11234"/>
                  </a:lnTo>
                  <a:cubicBezTo>
                    <a:pt x="16188" y="11234"/>
                    <a:pt x="16253" y="11169"/>
                    <a:pt x="16253" y="11086"/>
                  </a:cubicBezTo>
                  <a:lnTo>
                    <a:pt x="16253" y="427"/>
                  </a:lnTo>
                  <a:cubicBezTo>
                    <a:pt x="16253" y="195"/>
                    <a:pt x="16059" y="0"/>
                    <a:pt x="158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2722;p45">
              <a:extLst>
                <a:ext uri="{FF2B5EF4-FFF2-40B4-BE49-F238E27FC236}">
                  <a16:creationId xmlns:a16="http://schemas.microsoft.com/office/drawing/2014/main" id="{0783E21E-A87A-2F60-9795-7ADFED4443CA}"/>
                </a:ext>
              </a:extLst>
            </p:cNvPr>
            <p:cNvSpPr/>
            <p:nvPr/>
          </p:nvSpPr>
          <p:spPr>
            <a:xfrm>
              <a:off x="7131340" y="1281833"/>
              <a:ext cx="965576" cy="670032"/>
            </a:xfrm>
            <a:custGeom>
              <a:avLst/>
              <a:gdLst/>
              <a:ahLst/>
              <a:cxnLst/>
              <a:rect l="l" t="t" r="r" b="b"/>
              <a:pathLst>
                <a:path w="16365" h="11356" extrusionOk="0">
                  <a:moveTo>
                    <a:pt x="15882" y="121"/>
                  </a:moveTo>
                  <a:cubicBezTo>
                    <a:pt x="16086" y="121"/>
                    <a:pt x="16243" y="279"/>
                    <a:pt x="16243" y="483"/>
                  </a:cubicBezTo>
                  <a:lnTo>
                    <a:pt x="16243" y="11142"/>
                  </a:lnTo>
                  <a:cubicBezTo>
                    <a:pt x="16243" y="11198"/>
                    <a:pt x="16206" y="11235"/>
                    <a:pt x="16160" y="11235"/>
                  </a:cubicBezTo>
                  <a:lnTo>
                    <a:pt x="204" y="11235"/>
                  </a:lnTo>
                  <a:cubicBezTo>
                    <a:pt x="158" y="11235"/>
                    <a:pt x="111" y="11198"/>
                    <a:pt x="111" y="11142"/>
                  </a:cubicBezTo>
                  <a:lnTo>
                    <a:pt x="111" y="483"/>
                  </a:lnTo>
                  <a:cubicBezTo>
                    <a:pt x="111" y="279"/>
                    <a:pt x="278" y="121"/>
                    <a:pt x="482" y="121"/>
                  </a:cubicBezTo>
                  <a:close/>
                  <a:moveTo>
                    <a:pt x="482" y="1"/>
                  </a:moveTo>
                  <a:cubicBezTo>
                    <a:pt x="213" y="1"/>
                    <a:pt x="0" y="214"/>
                    <a:pt x="0" y="483"/>
                  </a:cubicBezTo>
                  <a:lnTo>
                    <a:pt x="0" y="11142"/>
                  </a:lnTo>
                  <a:cubicBezTo>
                    <a:pt x="0" y="11262"/>
                    <a:pt x="93" y="11355"/>
                    <a:pt x="204" y="11355"/>
                  </a:cubicBezTo>
                  <a:lnTo>
                    <a:pt x="16160" y="11355"/>
                  </a:lnTo>
                  <a:cubicBezTo>
                    <a:pt x="16271" y="11355"/>
                    <a:pt x="16364" y="11262"/>
                    <a:pt x="16364" y="11142"/>
                  </a:cubicBezTo>
                  <a:lnTo>
                    <a:pt x="16364" y="483"/>
                  </a:lnTo>
                  <a:cubicBezTo>
                    <a:pt x="16364"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2723;p45">
              <a:extLst>
                <a:ext uri="{FF2B5EF4-FFF2-40B4-BE49-F238E27FC236}">
                  <a16:creationId xmlns:a16="http://schemas.microsoft.com/office/drawing/2014/main" id="{8A0A0191-2469-DC1D-30B1-70C3D9B057BB}"/>
                </a:ext>
              </a:extLst>
            </p:cNvPr>
            <p:cNvSpPr/>
            <p:nvPr/>
          </p:nvSpPr>
          <p:spPr>
            <a:xfrm>
              <a:off x="7204681" y="1349156"/>
              <a:ext cx="818837" cy="535389"/>
            </a:xfrm>
            <a:custGeom>
              <a:avLst/>
              <a:gdLst/>
              <a:ahLst/>
              <a:cxnLst/>
              <a:rect l="l" t="t" r="r" b="b"/>
              <a:pathLst>
                <a:path w="13878" h="9074" extrusionOk="0">
                  <a:moveTo>
                    <a:pt x="0" y="1"/>
                  </a:moveTo>
                  <a:lnTo>
                    <a:pt x="0" y="1847"/>
                  </a:lnTo>
                  <a:lnTo>
                    <a:pt x="0" y="7376"/>
                  </a:lnTo>
                  <a:lnTo>
                    <a:pt x="0" y="9073"/>
                  </a:lnTo>
                  <a:lnTo>
                    <a:pt x="13878" y="9073"/>
                  </a:lnTo>
                  <a:lnTo>
                    <a:pt x="13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2724;p45">
              <a:extLst>
                <a:ext uri="{FF2B5EF4-FFF2-40B4-BE49-F238E27FC236}">
                  <a16:creationId xmlns:a16="http://schemas.microsoft.com/office/drawing/2014/main" id="{AF0AA9B1-2E03-C1D9-37C9-1047CA44EACB}"/>
                </a:ext>
              </a:extLst>
            </p:cNvPr>
            <p:cNvSpPr/>
            <p:nvPr/>
          </p:nvSpPr>
          <p:spPr>
            <a:xfrm>
              <a:off x="7201376" y="1345320"/>
              <a:ext cx="825445" cy="542469"/>
            </a:xfrm>
            <a:custGeom>
              <a:avLst/>
              <a:gdLst/>
              <a:ahLst/>
              <a:cxnLst/>
              <a:rect l="l" t="t" r="r" b="b"/>
              <a:pathLst>
                <a:path w="13990" h="9194" extrusionOk="0">
                  <a:moveTo>
                    <a:pt x="56" y="1"/>
                  </a:moveTo>
                  <a:cubicBezTo>
                    <a:pt x="28" y="1"/>
                    <a:pt x="0" y="29"/>
                    <a:pt x="0" y="66"/>
                  </a:cubicBezTo>
                  <a:lnTo>
                    <a:pt x="0" y="1912"/>
                  </a:lnTo>
                  <a:cubicBezTo>
                    <a:pt x="0" y="1949"/>
                    <a:pt x="28" y="1967"/>
                    <a:pt x="56" y="1967"/>
                  </a:cubicBezTo>
                  <a:cubicBezTo>
                    <a:pt x="93" y="1967"/>
                    <a:pt x="112" y="1949"/>
                    <a:pt x="112" y="1912"/>
                  </a:cubicBezTo>
                  <a:lnTo>
                    <a:pt x="112" y="121"/>
                  </a:lnTo>
                  <a:lnTo>
                    <a:pt x="13869" y="121"/>
                  </a:lnTo>
                  <a:lnTo>
                    <a:pt x="13869" y="9083"/>
                  </a:lnTo>
                  <a:lnTo>
                    <a:pt x="112" y="9083"/>
                  </a:lnTo>
                  <a:lnTo>
                    <a:pt x="112" y="7441"/>
                  </a:lnTo>
                  <a:cubicBezTo>
                    <a:pt x="112" y="7403"/>
                    <a:pt x="93" y="7385"/>
                    <a:pt x="56" y="7385"/>
                  </a:cubicBezTo>
                  <a:cubicBezTo>
                    <a:pt x="28" y="7385"/>
                    <a:pt x="0" y="7403"/>
                    <a:pt x="0" y="7441"/>
                  </a:cubicBezTo>
                  <a:lnTo>
                    <a:pt x="0" y="9138"/>
                  </a:lnTo>
                  <a:cubicBezTo>
                    <a:pt x="0" y="9175"/>
                    <a:pt x="28" y="9194"/>
                    <a:pt x="56" y="9194"/>
                  </a:cubicBezTo>
                  <a:lnTo>
                    <a:pt x="13934" y="9194"/>
                  </a:lnTo>
                  <a:cubicBezTo>
                    <a:pt x="13962" y="9194"/>
                    <a:pt x="13990" y="9175"/>
                    <a:pt x="13990" y="9138"/>
                  </a:cubicBezTo>
                  <a:lnTo>
                    <a:pt x="13990" y="66"/>
                  </a:lnTo>
                  <a:cubicBezTo>
                    <a:pt x="13990" y="29"/>
                    <a:pt x="13962"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2725;p45">
              <a:extLst>
                <a:ext uri="{FF2B5EF4-FFF2-40B4-BE49-F238E27FC236}">
                  <a16:creationId xmlns:a16="http://schemas.microsoft.com/office/drawing/2014/main" id="{943C730A-E0D4-F57E-4587-AD9E9AD9C546}"/>
                </a:ext>
              </a:extLst>
            </p:cNvPr>
            <p:cNvSpPr/>
            <p:nvPr/>
          </p:nvSpPr>
          <p:spPr>
            <a:xfrm>
              <a:off x="7201376" y="1512300"/>
              <a:ext cx="6608" cy="180666"/>
            </a:xfrm>
            <a:custGeom>
              <a:avLst/>
              <a:gdLst/>
              <a:ahLst/>
              <a:cxnLst/>
              <a:rect l="l" t="t" r="r" b="b"/>
              <a:pathLst>
                <a:path w="112" h="3062" extrusionOk="0">
                  <a:moveTo>
                    <a:pt x="56" y="0"/>
                  </a:moveTo>
                  <a:cubicBezTo>
                    <a:pt x="28" y="0"/>
                    <a:pt x="0" y="28"/>
                    <a:pt x="0" y="56"/>
                  </a:cubicBezTo>
                  <a:lnTo>
                    <a:pt x="0" y="3006"/>
                  </a:lnTo>
                  <a:cubicBezTo>
                    <a:pt x="0" y="3034"/>
                    <a:pt x="28" y="3061"/>
                    <a:pt x="56" y="3061"/>
                  </a:cubicBezTo>
                  <a:cubicBezTo>
                    <a:pt x="93" y="3061"/>
                    <a:pt x="112" y="3034"/>
                    <a:pt x="112" y="3006"/>
                  </a:cubicBezTo>
                  <a:lnTo>
                    <a:pt x="112" y="56"/>
                  </a:lnTo>
                  <a:cubicBezTo>
                    <a:pt x="112" y="28"/>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2726;p45">
              <a:extLst>
                <a:ext uri="{FF2B5EF4-FFF2-40B4-BE49-F238E27FC236}">
                  <a16:creationId xmlns:a16="http://schemas.microsoft.com/office/drawing/2014/main" id="{9B5DBA98-12B3-CC67-EF7E-3642029E741B}"/>
                </a:ext>
              </a:extLst>
            </p:cNvPr>
            <p:cNvSpPr/>
            <p:nvPr/>
          </p:nvSpPr>
          <p:spPr>
            <a:xfrm>
              <a:off x="7603130" y="1307027"/>
              <a:ext cx="21949" cy="21418"/>
            </a:xfrm>
            <a:custGeom>
              <a:avLst/>
              <a:gdLst/>
              <a:ahLst/>
              <a:cxnLst/>
              <a:rect l="l" t="t" r="r" b="b"/>
              <a:pathLst>
                <a:path w="372" h="363" extrusionOk="0">
                  <a:moveTo>
                    <a:pt x="186" y="121"/>
                  </a:moveTo>
                  <a:cubicBezTo>
                    <a:pt x="223" y="121"/>
                    <a:pt x="251" y="149"/>
                    <a:pt x="251" y="186"/>
                  </a:cubicBezTo>
                  <a:cubicBezTo>
                    <a:pt x="251" y="223"/>
                    <a:pt x="223" y="251"/>
                    <a:pt x="186" y="251"/>
                  </a:cubicBezTo>
                  <a:cubicBezTo>
                    <a:pt x="149" y="251"/>
                    <a:pt x="121" y="223"/>
                    <a:pt x="121" y="186"/>
                  </a:cubicBezTo>
                  <a:cubicBezTo>
                    <a:pt x="121" y="149"/>
                    <a:pt x="149" y="121"/>
                    <a:pt x="186" y="121"/>
                  </a:cubicBezTo>
                  <a:close/>
                  <a:moveTo>
                    <a:pt x="186" y="0"/>
                  </a:moveTo>
                  <a:cubicBezTo>
                    <a:pt x="84" y="0"/>
                    <a:pt x="1" y="84"/>
                    <a:pt x="1" y="186"/>
                  </a:cubicBezTo>
                  <a:cubicBezTo>
                    <a:pt x="1" y="279"/>
                    <a:pt x="84" y="362"/>
                    <a:pt x="186" y="362"/>
                  </a:cubicBezTo>
                  <a:cubicBezTo>
                    <a:pt x="288" y="362"/>
                    <a:pt x="372" y="288"/>
                    <a:pt x="372" y="186"/>
                  </a:cubicBezTo>
                  <a:cubicBezTo>
                    <a:pt x="372" y="84"/>
                    <a:pt x="288" y="0"/>
                    <a:pt x="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2727;p45">
              <a:extLst>
                <a:ext uri="{FF2B5EF4-FFF2-40B4-BE49-F238E27FC236}">
                  <a16:creationId xmlns:a16="http://schemas.microsoft.com/office/drawing/2014/main" id="{C7D7E298-563D-2503-EE99-40920F3EE483}"/>
                </a:ext>
              </a:extLst>
            </p:cNvPr>
            <p:cNvSpPr/>
            <p:nvPr/>
          </p:nvSpPr>
          <p:spPr>
            <a:xfrm>
              <a:off x="6977518" y="1943023"/>
              <a:ext cx="1272625" cy="86026"/>
            </a:xfrm>
            <a:custGeom>
              <a:avLst/>
              <a:gdLst/>
              <a:ahLst/>
              <a:cxnLst/>
              <a:rect l="l" t="t" r="r" b="b"/>
              <a:pathLst>
                <a:path w="21569" h="1458" extrusionOk="0">
                  <a:moveTo>
                    <a:pt x="0" y="1"/>
                  </a:moveTo>
                  <a:lnTo>
                    <a:pt x="0" y="891"/>
                  </a:lnTo>
                  <a:cubicBezTo>
                    <a:pt x="0" y="1207"/>
                    <a:pt x="260" y="1457"/>
                    <a:pt x="575" y="1457"/>
                  </a:cubicBezTo>
                  <a:lnTo>
                    <a:pt x="21003" y="1457"/>
                  </a:lnTo>
                  <a:cubicBezTo>
                    <a:pt x="21318"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2728;p45">
              <a:extLst>
                <a:ext uri="{FF2B5EF4-FFF2-40B4-BE49-F238E27FC236}">
                  <a16:creationId xmlns:a16="http://schemas.microsoft.com/office/drawing/2014/main" id="{0A995F8A-EF07-F813-60F5-EAD02B47AE16}"/>
                </a:ext>
              </a:extLst>
            </p:cNvPr>
            <p:cNvSpPr/>
            <p:nvPr/>
          </p:nvSpPr>
          <p:spPr>
            <a:xfrm>
              <a:off x="6974214" y="1939778"/>
              <a:ext cx="1279764" cy="92516"/>
            </a:xfrm>
            <a:custGeom>
              <a:avLst/>
              <a:gdLst/>
              <a:ahLst/>
              <a:cxnLst/>
              <a:rect l="l" t="t" r="r" b="b"/>
              <a:pathLst>
                <a:path w="21690" h="1568" extrusionOk="0">
                  <a:moveTo>
                    <a:pt x="21569" y="111"/>
                  </a:moveTo>
                  <a:lnTo>
                    <a:pt x="21569" y="946"/>
                  </a:lnTo>
                  <a:cubicBezTo>
                    <a:pt x="21569" y="1225"/>
                    <a:pt x="21337" y="1457"/>
                    <a:pt x="21059" y="1457"/>
                  </a:cubicBezTo>
                  <a:lnTo>
                    <a:pt x="631" y="1457"/>
                  </a:lnTo>
                  <a:cubicBezTo>
                    <a:pt x="344" y="1457"/>
                    <a:pt x="121" y="1225"/>
                    <a:pt x="121" y="946"/>
                  </a:cubicBezTo>
                  <a:lnTo>
                    <a:pt x="121" y="111"/>
                  </a:lnTo>
                  <a:close/>
                  <a:moveTo>
                    <a:pt x="56" y="0"/>
                  </a:moveTo>
                  <a:cubicBezTo>
                    <a:pt x="28" y="0"/>
                    <a:pt x="1" y="28"/>
                    <a:pt x="1" y="56"/>
                  </a:cubicBezTo>
                  <a:lnTo>
                    <a:pt x="1" y="946"/>
                  </a:lnTo>
                  <a:cubicBezTo>
                    <a:pt x="1" y="1290"/>
                    <a:pt x="279" y="1568"/>
                    <a:pt x="631" y="1568"/>
                  </a:cubicBezTo>
                  <a:lnTo>
                    <a:pt x="21059" y="1568"/>
                  </a:lnTo>
                  <a:cubicBezTo>
                    <a:pt x="21402" y="1568"/>
                    <a:pt x="21690" y="1290"/>
                    <a:pt x="21690" y="946"/>
                  </a:cubicBezTo>
                  <a:lnTo>
                    <a:pt x="21690" y="56"/>
                  </a:lnTo>
                  <a:cubicBezTo>
                    <a:pt x="21690" y="28"/>
                    <a:pt x="21662" y="0"/>
                    <a:pt x="21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2729;p45">
              <a:extLst>
                <a:ext uri="{FF2B5EF4-FFF2-40B4-BE49-F238E27FC236}">
                  <a16:creationId xmlns:a16="http://schemas.microsoft.com/office/drawing/2014/main" id="{9CFA8254-9FCD-C684-A821-45DEA0A5C00B}"/>
                </a:ext>
              </a:extLst>
            </p:cNvPr>
            <p:cNvSpPr/>
            <p:nvPr/>
          </p:nvSpPr>
          <p:spPr>
            <a:xfrm>
              <a:off x="6986251" y="2005449"/>
              <a:ext cx="1255160" cy="6608"/>
            </a:xfrm>
            <a:custGeom>
              <a:avLst/>
              <a:gdLst/>
              <a:ahLst/>
              <a:cxnLst/>
              <a:rect l="l" t="t" r="r" b="b"/>
              <a:pathLst>
                <a:path w="21273" h="112" extrusionOk="0">
                  <a:moveTo>
                    <a:pt x="66" y="0"/>
                  </a:moveTo>
                  <a:cubicBezTo>
                    <a:pt x="29" y="0"/>
                    <a:pt x="1" y="28"/>
                    <a:pt x="1" y="56"/>
                  </a:cubicBezTo>
                  <a:cubicBezTo>
                    <a:pt x="1" y="93"/>
                    <a:pt x="29" y="112"/>
                    <a:pt x="66" y="112"/>
                  </a:cubicBezTo>
                  <a:lnTo>
                    <a:pt x="21216" y="112"/>
                  </a:lnTo>
                  <a:cubicBezTo>
                    <a:pt x="21254" y="112"/>
                    <a:pt x="21272" y="93"/>
                    <a:pt x="21272" y="56"/>
                  </a:cubicBezTo>
                  <a:cubicBezTo>
                    <a:pt x="21272" y="28"/>
                    <a:pt x="2125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2730;p45">
              <a:extLst>
                <a:ext uri="{FF2B5EF4-FFF2-40B4-BE49-F238E27FC236}">
                  <a16:creationId xmlns:a16="http://schemas.microsoft.com/office/drawing/2014/main" id="{3C1D2436-8FC8-93A0-B20A-BC58BF0D4AF7}"/>
                </a:ext>
              </a:extLst>
            </p:cNvPr>
            <p:cNvSpPr/>
            <p:nvPr/>
          </p:nvSpPr>
          <p:spPr>
            <a:xfrm>
              <a:off x="7492557" y="1948511"/>
              <a:ext cx="243090" cy="26905"/>
            </a:xfrm>
            <a:custGeom>
              <a:avLst/>
              <a:gdLst/>
              <a:ahLst/>
              <a:cxnLst/>
              <a:rect l="l" t="t" r="r" b="b"/>
              <a:pathLst>
                <a:path w="4120" h="456" extrusionOk="0">
                  <a:moveTo>
                    <a:pt x="1" y="1"/>
                  </a:moveTo>
                  <a:lnTo>
                    <a:pt x="1"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2731;p45">
              <a:extLst>
                <a:ext uri="{FF2B5EF4-FFF2-40B4-BE49-F238E27FC236}">
                  <a16:creationId xmlns:a16="http://schemas.microsoft.com/office/drawing/2014/main" id="{30100D84-7CCD-8442-6BB3-C2AFF219DACE}"/>
                </a:ext>
              </a:extLst>
            </p:cNvPr>
            <p:cNvSpPr/>
            <p:nvPr/>
          </p:nvSpPr>
          <p:spPr>
            <a:xfrm>
              <a:off x="7489253" y="1945206"/>
              <a:ext cx="249699" cy="33454"/>
            </a:xfrm>
            <a:custGeom>
              <a:avLst/>
              <a:gdLst/>
              <a:ahLst/>
              <a:cxnLst/>
              <a:rect l="l" t="t" r="r" b="b"/>
              <a:pathLst>
                <a:path w="4232" h="567" extrusionOk="0">
                  <a:moveTo>
                    <a:pt x="4120" y="112"/>
                  </a:moveTo>
                  <a:lnTo>
                    <a:pt x="4120" y="455"/>
                  </a:lnTo>
                  <a:lnTo>
                    <a:pt x="112" y="455"/>
                  </a:lnTo>
                  <a:lnTo>
                    <a:pt x="112" y="112"/>
                  </a:lnTo>
                  <a:close/>
                  <a:moveTo>
                    <a:pt x="57" y="1"/>
                  </a:moveTo>
                  <a:cubicBezTo>
                    <a:pt x="29" y="1"/>
                    <a:pt x="1" y="19"/>
                    <a:pt x="1" y="57"/>
                  </a:cubicBezTo>
                  <a:lnTo>
                    <a:pt x="1" y="511"/>
                  </a:lnTo>
                  <a:cubicBezTo>
                    <a:pt x="1" y="539"/>
                    <a:pt x="29" y="567"/>
                    <a:pt x="57"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2732;p45">
              <a:extLst>
                <a:ext uri="{FF2B5EF4-FFF2-40B4-BE49-F238E27FC236}">
                  <a16:creationId xmlns:a16="http://schemas.microsoft.com/office/drawing/2014/main" id="{F8B1115D-71F9-0272-50A3-79F0D0EB15BF}"/>
                </a:ext>
              </a:extLst>
            </p:cNvPr>
            <p:cNvSpPr/>
            <p:nvPr/>
          </p:nvSpPr>
          <p:spPr>
            <a:xfrm>
              <a:off x="7368297" y="1450405"/>
              <a:ext cx="438507" cy="375551"/>
            </a:xfrm>
            <a:custGeom>
              <a:avLst/>
              <a:gdLst/>
              <a:ahLst/>
              <a:cxnLst/>
              <a:rect l="l" t="t" r="r" b="b"/>
              <a:pathLst>
                <a:path w="7432" h="6365" extrusionOk="0">
                  <a:moveTo>
                    <a:pt x="298" y="1"/>
                  </a:moveTo>
                  <a:cubicBezTo>
                    <a:pt x="131" y="1"/>
                    <a:pt x="1" y="140"/>
                    <a:pt x="1" y="298"/>
                  </a:cubicBezTo>
                  <a:lnTo>
                    <a:pt x="1" y="6068"/>
                  </a:lnTo>
                  <a:cubicBezTo>
                    <a:pt x="1" y="6235"/>
                    <a:pt x="131" y="6365"/>
                    <a:pt x="298" y="6365"/>
                  </a:cubicBezTo>
                  <a:lnTo>
                    <a:pt x="7135" y="6365"/>
                  </a:lnTo>
                  <a:cubicBezTo>
                    <a:pt x="7302" y="6365"/>
                    <a:pt x="7431" y="6235"/>
                    <a:pt x="7431" y="6068"/>
                  </a:cubicBezTo>
                  <a:lnTo>
                    <a:pt x="7431" y="298"/>
                  </a:lnTo>
                  <a:cubicBezTo>
                    <a:pt x="7431" y="140"/>
                    <a:pt x="7302"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2733;p45">
              <a:extLst>
                <a:ext uri="{FF2B5EF4-FFF2-40B4-BE49-F238E27FC236}">
                  <a16:creationId xmlns:a16="http://schemas.microsoft.com/office/drawing/2014/main" id="{92FD8E2C-3DF1-9D9B-06B8-5D200882F279}"/>
                </a:ext>
              </a:extLst>
            </p:cNvPr>
            <p:cNvSpPr/>
            <p:nvPr/>
          </p:nvSpPr>
          <p:spPr>
            <a:xfrm>
              <a:off x="7397326" y="1420844"/>
              <a:ext cx="438507" cy="375551"/>
            </a:xfrm>
            <a:custGeom>
              <a:avLst/>
              <a:gdLst/>
              <a:ahLst/>
              <a:cxnLst/>
              <a:rect l="l" t="t" r="r" b="b"/>
              <a:pathLst>
                <a:path w="7432" h="6365" extrusionOk="0">
                  <a:moveTo>
                    <a:pt x="353" y="1"/>
                  </a:moveTo>
                  <a:cubicBezTo>
                    <a:pt x="158" y="1"/>
                    <a:pt x="0" y="159"/>
                    <a:pt x="0" y="353"/>
                  </a:cubicBezTo>
                  <a:lnTo>
                    <a:pt x="0" y="6012"/>
                  </a:lnTo>
                  <a:cubicBezTo>
                    <a:pt x="0" y="6207"/>
                    <a:pt x="158" y="6365"/>
                    <a:pt x="353" y="6365"/>
                  </a:cubicBezTo>
                  <a:lnTo>
                    <a:pt x="7088" y="6365"/>
                  </a:lnTo>
                  <a:cubicBezTo>
                    <a:pt x="7273" y="6365"/>
                    <a:pt x="7431" y="6207"/>
                    <a:pt x="7431" y="6012"/>
                  </a:cubicBezTo>
                  <a:lnTo>
                    <a:pt x="7431" y="353"/>
                  </a:lnTo>
                  <a:cubicBezTo>
                    <a:pt x="7431" y="159"/>
                    <a:pt x="727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2734;p45">
              <a:extLst>
                <a:ext uri="{FF2B5EF4-FFF2-40B4-BE49-F238E27FC236}">
                  <a16:creationId xmlns:a16="http://schemas.microsoft.com/office/drawing/2014/main" id="{525F000A-B149-BFDD-ACDA-9870EA308095}"/>
                </a:ext>
              </a:extLst>
            </p:cNvPr>
            <p:cNvSpPr/>
            <p:nvPr/>
          </p:nvSpPr>
          <p:spPr>
            <a:xfrm>
              <a:off x="7394022" y="1417599"/>
              <a:ext cx="445646" cy="382100"/>
            </a:xfrm>
            <a:custGeom>
              <a:avLst/>
              <a:gdLst/>
              <a:ahLst/>
              <a:cxnLst/>
              <a:rect l="l" t="t" r="r" b="b"/>
              <a:pathLst>
                <a:path w="7553" h="6476" extrusionOk="0">
                  <a:moveTo>
                    <a:pt x="7144" y="112"/>
                  </a:moveTo>
                  <a:cubicBezTo>
                    <a:pt x="7302" y="112"/>
                    <a:pt x="7431" y="241"/>
                    <a:pt x="7431" y="408"/>
                  </a:cubicBezTo>
                  <a:lnTo>
                    <a:pt x="7431" y="6067"/>
                  </a:lnTo>
                  <a:cubicBezTo>
                    <a:pt x="7431" y="6225"/>
                    <a:pt x="7302" y="6355"/>
                    <a:pt x="7144" y="6355"/>
                  </a:cubicBezTo>
                  <a:lnTo>
                    <a:pt x="409" y="6355"/>
                  </a:lnTo>
                  <a:cubicBezTo>
                    <a:pt x="242" y="6355"/>
                    <a:pt x="112" y="6225"/>
                    <a:pt x="112" y="6067"/>
                  </a:cubicBezTo>
                  <a:lnTo>
                    <a:pt x="112" y="408"/>
                  </a:lnTo>
                  <a:cubicBezTo>
                    <a:pt x="112" y="241"/>
                    <a:pt x="242" y="112"/>
                    <a:pt x="409" y="112"/>
                  </a:cubicBezTo>
                  <a:close/>
                  <a:moveTo>
                    <a:pt x="409" y="0"/>
                  </a:moveTo>
                  <a:cubicBezTo>
                    <a:pt x="177" y="0"/>
                    <a:pt x="1" y="176"/>
                    <a:pt x="1" y="408"/>
                  </a:cubicBezTo>
                  <a:lnTo>
                    <a:pt x="1" y="6067"/>
                  </a:lnTo>
                  <a:cubicBezTo>
                    <a:pt x="1" y="6290"/>
                    <a:pt x="177" y="6475"/>
                    <a:pt x="409" y="6475"/>
                  </a:cubicBezTo>
                  <a:lnTo>
                    <a:pt x="7144" y="6475"/>
                  </a:lnTo>
                  <a:cubicBezTo>
                    <a:pt x="7367" y="6475"/>
                    <a:pt x="7552" y="6290"/>
                    <a:pt x="7543" y="6067"/>
                  </a:cubicBezTo>
                  <a:lnTo>
                    <a:pt x="7543" y="408"/>
                  </a:lnTo>
                  <a:cubicBezTo>
                    <a:pt x="7543" y="186"/>
                    <a:pt x="7367" y="0"/>
                    <a:pt x="7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2735;p45">
              <a:extLst>
                <a:ext uri="{FF2B5EF4-FFF2-40B4-BE49-F238E27FC236}">
                  <a16:creationId xmlns:a16="http://schemas.microsoft.com/office/drawing/2014/main" id="{84AB4BA6-4D66-2681-9C6F-3DE1E70D906A}"/>
                </a:ext>
              </a:extLst>
            </p:cNvPr>
            <p:cNvSpPr/>
            <p:nvPr/>
          </p:nvSpPr>
          <p:spPr>
            <a:xfrm>
              <a:off x="7464649" y="1618446"/>
              <a:ext cx="302742" cy="40594"/>
            </a:xfrm>
            <a:custGeom>
              <a:avLst/>
              <a:gdLst/>
              <a:ahLst/>
              <a:cxnLst/>
              <a:rect l="l" t="t" r="r" b="b"/>
              <a:pathLst>
                <a:path w="5131" h="688" extrusionOk="0">
                  <a:moveTo>
                    <a:pt x="325" y="1"/>
                  </a:moveTo>
                  <a:cubicBezTo>
                    <a:pt x="149" y="1"/>
                    <a:pt x="1" y="149"/>
                    <a:pt x="1" y="325"/>
                  </a:cubicBezTo>
                  <a:lnTo>
                    <a:pt x="1" y="363"/>
                  </a:lnTo>
                  <a:cubicBezTo>
                    <a:pt x="1" y="548"/>
                    <a:pt x="149" y="687"/>
                    <a:pt x="325" y="687"/>
                  </a:cubicBezTo>
                  <a:lnTo>
                    <a:pt x="4806" y="687"/>
                  </a:lnTo>
                  <a:cubicBezTo>
                    <a:pt x="4991" y="687"/>
                    <a:pt x="5131" y="548"/>
                    <a:pt x="5131" y="363"/>
                  </a:cubicBezTo>
                  <a:lnTo>
                    <a:pt x="5131" y="325"/>
                  </a:lnTo>
                  <a:cubicBezTo>
                    <a:pt x="5131" y="149"/>
                    <a:pt x="4991"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2736;p45">
              <a:extLst>
                <a:ext uri="{FF2B5EF4-FFF2-40B4-BE49-F238E27FC236}">
                  <a16:creationId xmlns:a16="http://schemas.microsoft.com/office/drawing/2014/main" id="{AE938E05-A1B9-3CDC-A90A-5421B33C9EC4}"/>
                </a:ext>
              </a:extLst>
            </p:cNvPr>
            <p:cNvSpPr/>
            <p:nvPr/>
          </p:nvSpPr>
          <p:spPr>
            <a:xfrm>
              <a:off x="7461345" y="1615201"/>
              <a:ext cx="309881" cy="47084"/>
            </a:xfrm>
            <a:custGeom>
              <a:avLst/>
              <a:gdLst/>
              <a:ahLst/>
              <a:cxnLst/>
              <a:rect l="l" t="t" r="r" b="b"/>
              <a:pathLst>
                <a:path w="5252" h="798" extrusionOk="0">
                  <a:moveTo>
                    <a:pt x="4862" y="111"/>
                  </a:moveTo>
                  <a:cubicBezTo>
                    <a:pt x="5010" y="111"/>
                    <a:pt x="5131" y="232"/>
                    <a:pt x="5131" y="380"/>
                  </a:cubicBezTo>
                  <a:lnTo>
                    <a:pt x="5131" y="418"/>
                  </a:lnTo>
                  <a:cubicBezTo>
                    <a:pt x="5131" y="566"/>
                    <a:pt x="5010" y="687"/>
                    <a:pt x="4862" y="687"/>
                  </a:cubicBezTo>
                  <a:lnTo>
                    <a:pt x="381" y="687"/>
                  </a:lnTo>
                  <a:cubicBezTo>
                    <a:pt x="233" y="687"/>
                    <a:pt x="112" y="566"/>
                    <a:pt x="112" y="418"/>
                  </a:cubicBezTo>
                  <a:lnTo>
                    <a:pt x="112" y="380"/>
                  </a:lnTo>
                  <a:cubicBezTo>
                    <a:pt x="112" y="232"/>
                    <a:pt x="233" y="111"/>
                    <a:pt x="381" y="111"/>
                  </a:cubicBezTo>
                  <a:close/>
                  <a:moveTo>
                    <a:pt x="381" y="0"/>
                  </a:moveTo>
                  <a:cubicBezTo>
                    <a:pt x="168" y="0"/>
                    <a:pt x="1" y="167"/>
                    <a:pt x="1" y="380"/>
                  </a:cubicBezTo>
                  <a:lnTo>
                    <a:pt x="1" y="418"/>
                  </a:lnTo>
                  <a:cubicBezTo>
                    <a:pt x="1" y="631"/>
                    <a:pt x="168" y="798"/>
                    <a:pt x="381" y="798"/>
                  </a:cubicBezTo>
                  <a:lnTo>
                    <a:pt x="4862" y="798"/>
                  </a:lnTo>
                  <a:cubicBezTo>
                    <a:pt x="5075" y="798"/>
                    <a:pt x="5251" y="631"/>
                    <a:pt x="5251" y="418"/>
                  </a:cubicBezTo>
                  <a:lnTo>
                    <a:pt x="5251" y="380"/>
                  </a:lnTo>
                  <a:cubicBezTo>
                    <a:pt x="5251" y="167"/>
                    <a:pt x="5075" y="0"/>
                    <a:pt x="48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2737;p45">
              <a:extLst>
                <a:ext uri="{FF2B5EF4-FFF2-40B4-BE49-F238E27FC236}">
                  <a16:creationId xmlns:a16="http://schemas.microsoft.com/office/drawing/2014/main" id="{DC352B8C-116E-6935-7A7D-FA053FA48B64}"/>
                </a:ext>
              </a:extLst>
            </p:cNvPr>
            <p:cNvSpPr/>
            <p:nvPr/>
          </p:nvSpPr>
          <p:spPr>
            <a:xfrm>
              <a:off x="7497514" y="1629421"/>
              <a:ext cx="235420" cy="16993"/>
            </a:xfrm>
            <a:custGeom>
              <a:avLst/>
              <a:gdLst/>
              <a:ahLst/>
              <a:cxnLst/>
              <a:rect l="l" t="t" r="r" b="b"/>
              <a:pathLst>
                <a:path w="3990" h="288" extrusionOk="0">
                  <a:moveTo>
                    <a:pt x="3850" y="56"/>
                  </a:moveTo>
                  <a:cubicBezTo>
                    <a:pt x="3896" y="56"/>
                    <a:pt x="3933" y="93"/>
                    <a:pt x="3933" y="139"/>
                  </a:cubicBezTo>
                  <a:lnTo>
                    <a:pt x="3933" y="149"/>
                  </a:lnTo>
                  <a:cubicBezTo>
                    <a:pt x="3933" y="195"/>
                    <a:pt x="3896" y="232"/>
                    <a:pt x="3850" y="232"/>
                  </a:cubicBezTo>
                  <a:lnTo>
                    <a:pt x="139" y="232"/>
                  </a:lnTo>
                  <a:cubicBezTo>
                    <a:pt x="93" y="232"/>
                    <a:pt x="56" y="195"/>
                    <a:pt x="56" y="149"/>
                  </a:cubicBezTo>
                  <a:lnTo>
                    <a:pt x="56" y="139"/>
                  </a:lnTo>
                  <a:cubicBezTo>
                    <a:pt x="56" y="93"/>
                    <a:pt x="93" y="56"/>
                    <a:pt x="139" y="56"/>
                  </a:cubicBezTo>
                  <a:close/>
                  <a:moveTo>
                    <a:pt x="139" y="0"/>
                  </a:moveTo>
                  <a:cubicBezTo>
                    <a:pt x="65" y="0"/>
                    <a:pt x="0" y="65"/>
                    <a:pt x="0" y="139"/>
                  </a:cubicBezTo>
                  <a:lnTo>
                    <a:pt x="0" y="149"/>
                  </a:lnTo>
                  <a:cubicBezTo>
                    <a:pt x="0" y="223"/>
                    <a:pt x="65" y="288"/>
                    <a:pt x="139" y="288"/>
                  </a:cubicBezTo>
                  <a:lnTo>
                    <a:pt x="3850" y="288"/>
                  </a:lnTo>
                  <a:cubicBezTo>
                    <a:pt x="3924" y="288"/>
                    <a:pt x="3989" y="232"/>
                    <a:pt x="3989" y="149"/>
                  </a:cubicBezTo>
                  <a:lnTo>
                    <a:pt x="3989" y="139"/>
                  </a:lnTo>
                  <a:cubicBezTo>
                    <a:pt x="3989" y="65"/>
                    <a:pt x="3924"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2738;p45">
              <a:extLst>
                <a:ext uri="{FF2B5EF4-FFF2-40B4-BE49-F238E27FC236}">
                  <a16:creationId xmlns:a16="http://schemas.microsoft.com/office/drawing/2014/main" id="{4B1759BF-02D0-D3A2-0900-C51DBF148085}"/>
                </a:ext>
              </a:extLst>
            </p:cNvPr>
            <p:cNvSpPr/>
            <p:nvPr/>
          </p:nvSpPr>
          <p:spPr>
            <a:xfrm>
              <a:off x="7517221" y="1681934"/>
              <a:ext cx="198189" cy="23601"/>
            </a:xfrm>
            <a:custGeom>
              <a:avLst/>
              <a:gdLst/>
              <a:ahLst/>
              <a:cxnLst/>
              <a:rect l="l" t="t" r="r" b="b"/>
              <a:pathLst>
                <a:path w="3359" h="400" extrusionOk="0">
                  <a:moveTo>
                    <a:pt x="195" y="1"/>
                  </a:moveTo>
                  <a:cubicBezTo>
                    <a:pt x="93" y="1"/>
                    <a:pt x="0" y="84"/>
                    <a:pt x="0" y="196"/>
                  </a:cubicBezTo>
                  <a:cubicBezTo>
                    <a:pt x="0" y="307"/>
                    <a:pt x="93" y="400"/>
                    <a:pt x="195" y="400"/>
                  </a:cubicBezTo>
                  <a:lnTo>
                    <a:pt x="3154" y="400"/>
                  </a:lnTo>
                  <a:cubicBezTo>
                    <a:pt x="3265" y="400"/>
                    <a:pt x="3358" y="307"/>
                    <a:pt x="3358" y="196"/>
                  </a:cubicBezTo>
                  <a:cubicBezTo>
                    <a:pt x="3358" y="84"/>
                    <a:pt x="3265" y="1"/>
                    <a:pt x="3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2739;p45">
              <a:extLst>
                <a:ext uri="{FF2B5EF4-FFF2-40B4-BE49-F238E27FC236}">
                  <a16:creationId xmlns:a16="http://schemas.microsoft.com/office/drawing/2014/main" id="{E8091D77-5C7A-F74F-9347-115A87917072}"/>
                </a:ext>
              </a:extLst>
            </p:cNvPr>
            <p:cNvSpPr/>
            <p:nvPr/>
          </p:nvSpPr>
          <p:spPr>
            <a:xfrm>
              <a:off x="7513917" y="1678689"/>
              <a:ext cx="204739" cy="30150"/>
            </a:xfrm>
            <a:custGeom>
              <a:avLst/>
              <a:gdLst/>
              <a:ahLst/>
              <a:cxnLst/>
              <a:rect l="l" t="t" r="r" b="b"/>
              <a:pathLst>
                <a:path w="3470" h="511" extrusionOk="0">
                  <a:moveTo>
                    <a:pt x="3210" y="112"/>
                  </a:moveTo>
                  <a:cubicBezTo>
                    <a:pt x="3284" y="112"/>
                    <a:pt x="3349" y="176"/>
                    <a:pt x="3349" y="251"/>
                  </a:cubicBezTo>
                  <a:cubicBezTo>
                    <a:pt x="3349" y="334"/>
                    <a:pt x="3284" y="390"/>
                    <a:pt x="3210" y="390"/>
                  </a:cubicBezTo>
                  <a:lnTo>
                    <a:pt x="251" y="390"/>
                  </a:lnTo>
                  <a:cubicBezTo>
                    <a:pt x="177" y="390"/>
                    <a:pt x="112" y="334"/>
                    <a:pt x="112" y="251"/>
                  </a:cubicBezTo>
                  <a:cubicBezTo>
                    <a:pt x="112" y="176"/>
                    <a:pt x="177" y="112"/>
                    <a:pt x="251" y="112"/>
                  </a:cubicBezTo>
                  <a:close/>
                  <a:moveTo>
                    <a:pt x="251" y="0"/>
                  </a:moveTo>
                  <a:cubicBezTo>
                    <a:pt x="112" y="0"/>
                    <a:pt x="0" y="112"/>
                    <a:pt x="0" y="251"/>
                  </a:cubicBezTo>
                  <a:cubicBezTo>
                    <a:pt x="0" y="399"/>
                    <a:pt x="112" y="510"/>
                    <a:pt x="251" y="510"/>
                  </a:cubicBezTo>
                  <a:lnTo>
                    <a:pt x="3210" y="510"/>
                  </a:lnTo>
                  <a:cubicBezTo>
                    <a:pt x="3349" y="510"/>
                    <a:pt x="3470" y="399"/>
                    <a:pt x="3470" y="251"/>
                  </a:cubicBezTo>
                  <a:cubicBezTo>
                    <a:pt x="3470" y="112"/>
                    <a:pt x="3349" y="0"/>
                    <a:pt x="3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2740;p45">
              <a:extLst>
                <a:ext uri="{FF2B5EF4-FFF2-40B4-BE49-F238E27FC236}">
                  <a16:creationId xmlns:a16="http://schemas.microsoft.com/office/drawing/2014/main" id="{2F109A35-F374-343B-C581-1469123A4A07}"/>
                </a:ext>
              </a:extLst>
            </p:cNvPr>
            <p:cNvSpPr/>
            <p:nvPr/>
          </p:nvSpPr>
          <p:spPr>
            <a:xfrm>
              <a:off x="7557166" y="1687952"/>
              <a:ext cx="10974" cy="11564"/>
            </a:xfrm>
            <a:custGeom>
              <a:avLst/>
              <a:gdLst/>
              <a:ahLst/>
              <a:cxnLst/>
              <a:rect l="l" t="t" r="r" b="b"/>
              <a:pathLst>
                <a:path w="186" h="196" extrusionOk="0">
                  <a:moveTo>
                    <a:pt x="93" y="57"/>
                  </a:moveTo>
                  <a:cubicBezTo>
                    <a:pt x="112" y="57"/>
                    <a:pt x="130" y="75"/>
                    <a:pt x="130" y="94"/>
                  </a:cubicBezTo>
                  <a:cubicBezTo>
                    <a:pt x="130" y="112"/>
                    <a:pt x="112" y="131"/>
                    <a:pt x="93" y="131"/>
                  </a:cubicBezTo>
                  <a:cubicBezTo>
                    <a:pt x="74" y="131"/>
                    <a:pt x="56" y="112"/>
                    <a:pt x="56" y="94"/>
                  </a:cubicBezTo>
                  <a:cubicBezTo>
                    <a:pt x="56" y="75"/>
                    <a:pt x="74"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2741;p45">
              <a:extLst>
                <a:ext uri="{FF2B5EF4-FFF2-40B4-BE49-F238E27FC236}">
                  <a16:creationId xmlns:a16="http://schemas.microsoft.com/office/drawing/2014/main" id="{70301C8D-05D3-0335-34F6-AB72AB686148}"/>
                </a:ext>
              </a:extLst>
            </p:cNvPr>
            <p:cNvSpPr/>
            <p:nvPr/>
          </p:nvSpPr>
          <p:spPr>
            <a:xfrm>
              <a:off x="7579056" y="1687952"/>
              <a:ext cx="10974" cy="11564"/>
            </a:xfrm>
            <a:custGeom>
              <a:avLst/>
              <a:gdLst/>
              <a:ahLst/>
              <a:cxnLst/>
              <a:rect l="l" t="t" r="r" b="b"/>
              <a:pathLst>
                <a:path w="186" h="196" extrusionOk="0">
                  <a:moveTo>
                    <a:pt x="93" y="57"/>
                  </a:moveTo>
                  <a:cubicBezTo>
                    <a:pt x="112" y="57"/>
                    <a:pt x="130" y="75"/>
                    <a:pt x="130" y="94"/>
                  </a:cubicBezTo>
                  <a:cubicBezTo>
                    <a:pt x="130" y="112"/>
                    <a:pt x="112" y="131"/>
                    <a:pt x="93" y="131"/>
                  </a:cubicBezTo>
                  <a:cubicBezTo>
                    <a:pt x="75" y="131"/>
                    <a:pt x="56" y="112"/>
                    <a:pt x="56" y="94"/>
                  </a:cubicBezTo>
                  <a:cubicBezTo>
                    <a:pt x="56" y="75"/>
                    <a:pt x="75"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2742;p45">
              <a:extLst>
                <a:ext uri="{FF2B5EF4-FFF2-40B4-BE49-F238E27FC236}">
                  <a16:creationId xmlns:a16="http://schemas.microsoft.com/office/drawing/2014/main" id="{7AC2D3D9-4D80-2EDD-8DFD-29DF69319B36}"/>
                </a:ext>
              </a:extLst>
            </p:cNvPr>
            <p:cNvSpPr/>
            <p:nvPr/>
          </p:nvSpPr>
          <p:spPr>
            <a:xfrm>
              <a:off x="7599294" y="1687952"/>
              <a:ext cx="11564" cy="11564"/>
            </a:xfrm>
            <a:custGeom>
              <a:avLst/>
              <a:gdLst/>
              <a:ahLst/>
              <a:cxnLst/>
              <a:rect l="l" t="t" r="r" b="b"/>
              <a:pathLst>
                <a:path w="196" h="196" extrusionOk="0">
                  <a:moveTo>
                    <a:pt x="93" y="57"/>
                  </a:moveTo>
                  <a:cubicBezTo>
                    <a:pt x="121" y="57"/>
                    <a:pt x="14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2743;p45">
              <a:extLst>
                <a:ext uri="{FF2B5EF4-FFF2-40B4-BE49-F238E27FC236}">
                  <a16:creationId xmlns:a16="http://schemas.microsoft.com/office/drawing/2014/main" id="{FBA3249B-282F-5E9A-CC39-FDE01D5465AC}"/>
                </a:ext>
              </a:extLst>
            </p:cNvPr>
            <p:cNvSpPr/>
            <p:nvPr/>
          </p:nvSpPr>
          <p:spPr>
            <a:xfrm>
              <a:off x="7621185" y="1687952"/>
              <a:ext cx="11564" cy="11564"/>
            </a:xfrm>
            <a:custGeom>
              <a:avLst/>
              <a:gdLst/>
              <a:ahLst/>
              <a:cxnLst/>
              <a:rect l="l" t="t" r="r" b="b"/>
              <a:pathLst>
                <a:path w="196" h="196" extrusionOk="0">
                  <a:moveTo>
                    <a:pt x="93" y="57"/>
                  </a:moveTo>
                  <a:cubicBezTo>
                    <a:pt x="121" y="57"/>
                    <a:pt x="140" y="75"/>
                    <a:pt x="140" y="94"/>
                  </a:cubicBezTo>
                  <a:cubicBezTo>
                    <a:pt x="14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2744;p45">
              <a:extLst>
                <a:ext uri="{FF2B5EF4-FFF2-40B4-BE49-F238E27FC236}">
                  <a16:creationId xmlns:a16="http://schemas.microsoft.com/office/drawing/2014/main" id="{0FFDD21F-F32C-34B7-35C1-19025810EF59}"/>
                </a:ext>
              </a:extLst>
            </p:cNvPr>
            <p:cNvSpPr/>
            <p:nvPr/>
          </p:nvSpPr>
          <p:spPr>
            <a:xfrm>
              <a:off x="7642544" y="1687952"/>
              <a:ext cx="11564" cy="11564"/>
            </a:xfrm>
            <a:custGeom>
              <a:avLst/>
              <a:gdLst/>
              <a:ahLst/>
              <a:cxnLst/>
              <a:rect l="l" t="t" r="r" b="b"/>
              <a:pathLst>
                <a:path w="196" h="196" extrusionOk="0">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2745;p45">
              <a:extLst>
                <a:ext uri="{FF2B5EF4-FFF2-40B4-BE49-F238E27FC236}">
                  <a16:creationId xmlns:a16="http://schemas.microsoft.com/office/drawing/2014/main" id="{08FBCB81-99B8-651A-170A-F7A1A0C9BC65}"/>
                </a:ext>
              </a:extLst>
            </p:cNvPr>
            <p:cNvSpPr/>
            <p:nvPr/>
          </p:nvSpPr>
          <p:spPr>
            <a:xfrm>
              <a:off x="7664434" y="1687952"/>
              <a:ext cx="11564" cy="11564"/>
            </a:xfrm>
            <a:custGeom>
              <a:avLst/>
              <a:gdLst/>
              <a:ahLst/>
              <a:cxnLst/>
              <a:rect l="l" t="t" r="r" b="b"/>
              <a:pathLst>
                <a:path w="196" h="196" extrusionOk="0">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2746;p45">
              <a:extLst>
                <a:ext uri="{FF2B5EF4-FFF2-40B4-BE49-F238E27FC236}">
                  <a16:creationId xmlns:a16="http://schemas.microsoft.com/office/drawing/2014/main" id="{BA8A10C9-8A17-ED27-55CC-F1AB2A1F14D6}"/>
                </a:ext>
              </a:extLst>
            </p:cNvPr>
            <p:cNvSpPr/>
            <p:nvPr/>
          </p:nvSpPr>
          <p:spPr>
            <a:xfrm>
              <a:off x="7552800" y="1465215"/>
              <a:ext cx="126442" cy="126501"/>
            </a:xfrm>
            <a:custGeom>
              <a:avLst/>
              <a:gdLst/>
              <a:ahLst/>
              <a:cxnLst/>
              <a:rect l="l" t="t" r="r" b="b"/>
              <a:pathLst>
                <a:path w="2143" h="2144" extrusionOk="0">
                  <a:moveTo>
                    <a:pt x="1076" y="0"/>
                  </a:moveTo>
                  <a:cubicBezTo>
                    <a:pt x="482" y="0"/>
                    <a:pt x="0" y="473"/>
                    <a:pt x="0" y="1067"/>
                  </a:cubicBezTo>
                  <a:cubicBezTo>
                    <a:pt x="0" y="1661"/>
                    <a:pt x="482" y="2143"/>
                    <a:pt x="1076" y="2143"/>
                  </a:cubicBezTo>
                  <a:cubicBezTo>
                    <a:pt x="1670" y="2143"/>
                    <a:pt x="2143" y="1661"/>
                    <a:pt x="2143" y="1067"/>
                  </a:cubicBezTo>
                  <a:cubicBezTo>
                    <a:pt x="2143" y="473"/>
                    <a:pt x="1670" y="0"/>
                    <a:pt x="10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2747;p45">
              <a:extLst>
                <a:ext uri="{FF2B5EF4-FFF2-40B4-BE49-F238E27FC236}">
                  <a16:creationId xmlns:a16="http://schemas.microsoft.com/office/drawing/2014/main" id="{00D643A7-C2B4-61D9-DCF9-8628C0824FE2}"/>
                </a:ext>
              </a:extLst>
            </p:cNvPr>
            <p:cNvSpPr/>
            <p:nvPr/>
          </p:nvSpPr>
          <p:spPr>
            <a:xfrm>
              <a:off x="7549496" y="1461380"/>
              <a:ext cx="133582" cy="134172"/>
            </a:xfrm>
            <a:custGeom>
              <a:avLst/>
              <a:gdLst/>
              <a:ahLst/>
              <a:cxnLst/>
              <a:rect l="l" t="t" r="r" b="b"/>
              <a:pathLst>
                <a:path w="2264" h="2274" extrusionOk="0">
                  <a:moveTo>
                    <a:pt x="1132" y="121"/>
                  </a:moveTo>
                  <a:cubicBezTo>
                    <a:pt x="1689" y="121"/>
                    <a:pt x="2143" y="576"/>
                    <a:pt x="2143" y="1132"/>
                  </a:cubicBezTo>
                  <a:cubicBezTo>
                    <a:pt x="2143" y="1698"/>
                    <a:pt x="1689" y="2153"/>
                    <a:pt x="1132" y="2153"/>
                  </a:cubicBezTo>
                  <a:cubicBezTo>
                    <a:pt x="566" y="2153"/>
                    <a:pt x="112" y="1698"/>
                    <a:pt x="112" y="1132"/>
                  </a:cubicBezTo>
                  <a:cubicBezTo>
                    <a:pt x="112" y="576"/>
                    <a:pt x="566" y="121"/>
                    <a:pt x="1132" y="121"/>
                  </a:cubicBezTo>
                  <a:close/>
                  <a:moveTo>
                    <a:pt x="1132" y="0"/>
                  </a:moveTo>
                  <a:cubicBezTo>
                    <a:pt x="501" y="0"/>
                    <a:pt x="0" y="511"/>
                    <a:pt x="0" y="1132"/>
                  </a:cubicBezTo>
                  <a:cubicBezTo>
                    <a:pt x="0" y="1763"/>
                    <a:pt x="501" y="2273"/>
                    <a:pt x="1132" y="2273"/>
                  </a:cubicBezTo>
                  <a:cubicBezTo>
                    <a:pt x="1754" y="2273"/>
                    <a:pt x="2264" y="1763"/>
                    <a:pt x="2264" y="1132"/>
                  </a:cubicBezTo>
                  <a:cubicBezTo>
                    <a:pt x="2264" y="511"/>
                    <a:pt x="1754"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2748;p45">
              <a:extLst>
                <a:ext uri="{FF2B5EF4-FFF2-40B4-BE49-F238E27FC236}">
                  <a16:creationId xmlns:a16="http://schemas.microsoft.com/office/drawing/2014/main" id="{5063170D-B4F0-B294-59DC-58C1904B323D}"/>
                </a:ext>
              </a:extLst>
            </p:cNvPr>
            <p:cNvSpPr/>
            <p:nvPr/>
          </p:nvSpPr>
          <p:spPr>
            <a:xfrm>
              <a:off x="7587789" y="1532007"/>
              <a:ext cx="56465" cy="28498"/>
            </a:xfrm>
            <a:custGeom>
              <a:avLst/>
              <a:gdLst/>
              <a:ahLst/>
              <a:cxnLst/>
              <a:rect l="l" t="t" r="r" b="b"/>
              <a:pathLst>
                <a:path w="957" h="483" extrusionOk="0">
                  <a:moveTo>
                    <a:pt x="483" y="0"/>
                  </a:moveTo>
                  <a:cubicBezTo>
                    <a:pt x="214" y="0"/>
                    <a:pt x="1" y="213"/>
                    <a:pt x="1" y="482"/>
                  </a:cubicBezTo>
                  <a:lnTo>
                    <a:pt x="956" y="482"/>
                  </a:lnTo>
                  <a:cubicBezTo>
                    <a:pt x="956" y="213"/>
                    <a:pt x="743"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2749;p45">
              <a:extLst>
                <a:ext uri="{FF2B5EF4-FFF2-40B4-BE49-F238E27FC236}">
                  <a16:creationId xmlns:a16="http://schemas.microsoft.com/office/drawing/2014/main" id="{16C107C0-077C-B574-8DF5-E7A7A1D4D8D5}"/>
                </a:ext>
              </a:extLst>
            </p:cNvPr>
            <p:cNvSpPr/>
            <p:nvPr/>
          </p:nvSpPr>
          <p:spPr>
            <a:xfrm>
              <a:off x="7584544" y="1528702"/>
              <a:ext cx="63546" cy="35106"/>
            </a:xfrm>
            <a:custGeom>
              <a:avLst/>
              <a:gdLst/>
              <a:ahLst/>
              <a:cxnLst/>
              <a:rect l="l" t="t" r="r" b="b"/>
              <a:pathLst>
                <a:path w="1077" h="595" extrusionOk="0">
                  <a:moveTo>
                    <a:pt x="538" y="121"/>
                  </a:moveTo>
                  <a:cubicBezTo>
                    <a:pt x="752" y="121"/>
                    <a:pt x="928" y="279"/>
                    <a:pt x="956" y="483"/>
                  </a:cubicBezTo>
                  <a:lnTo>
                    <a:pt x="121" y="483"/>
                  </a:lnTo>
                  <a:cubicBezTo>
                    <a:pt x="149" y="279"/>
                    <a:pt x="325" y="121"/>
                    <a:pt x="538" y="121"/>
                  </a:cubicBezTo>
                  <a:close/>
                  <a:moveTo>
                    <a:pt x="538" y="0"/>
                  </a:moveTo>
                  <a:cubicBezTo>
                    <a:pt x="241" y="0"/>
                    <a:pt x="0" y="242"/>
                    <a:pt x="0" y="538"/>
                  </a:cubicBezTo>
                  <a:cubicBezTo>
                    <a:pt x="0" y="594"/>
                    <a:pt x="0" y="594"/>
                    <a:pt x="232" y="594"/>
                  </a:cubicBezTo>
                  <a:lnTo>
                    <a:pt x="585" y="594"/>
                  </a:lnTo>
                  <a:cubicBezTo>
                    <a:pt x="1067" y="594"/>
                    <a:pt x="1067" y="594"/>
                    <a:pt x="1076" y="538"/>
                  </a:cubicBezTo>
                  <a:cubicBezTo>
                    <a:pt x="1076" y="242"/>
                    <a:pt x="835" y="0"/>
                    <a:pt x="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2750;p45">
              <a:extLst>
                <a:ext uri="{FF2B5EF4-FFF2-40B4-BE49-F238E27FC236}">
                  <a16:creationId xmlns:a16="http://schemas.microsoft.com/office/drawing/2014/main" id="{D97FDB71-1A2E-F64A-4883-54D8D9ED024F}"/>
                </a:ext>
              </a:extLst>
            </p:cNvPr>
            <p:cNvSpPr/>
            <p:nvPr/>
          </p:nvSpPr>
          <p:spPr>
            <a:xfrm>
              <a:off x="7600415" y="1496428"/>
              <a:ext cx="31802" cy="31802"/>
            </a:xfrm>
            <a:custGeom>
              <a:avLst/>
              <a:gdLst/>
              <a:ahLst/>
              <a:cxnLst/>
              <a:rect l="l" t="t" r="r" b="b"/>
              <a:pathLst>
                <a:path w="539" h="539" extrusionOk="0">
                  <a:moveTo>
                    <a:pt x="269" y="0"/>
                  </a:moveTo>
                  <a:cubicBezTo>
                    <a:pt x="121" y="0"/>
                    <a:pt x="0" y="121"/>
                    <a:pt x="0" y="269"/>
                  </a:cubicBezTo>
                  <a:cubicBezTo>
                    <a:pt x="0" y="418"/>
                    <a:pt x="121" y="538"/>
                    <a:pt x="269" y="538"/>
                  </a:cubicBezTo>
                  <a:cubicBezTo>
                    <a:pt x="418" y="538"/>
                    <a:pt x="538" y="418"/>
                    <a:pt x="538" y="269"/>
                  </a:cubicBezTo>
                  <a:cubicBezTo>
                    <a:pt x="538" y="121"/>
                    <a:pt x="418"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2751;p45">
              <a:extLst>
                <a:ext uri="{FF2B5EF4-FFF2-40B4-BE49-F238E27FC236}">
                  <a16:creationId xmlns:a16="http://schemas.microsoft.com/office/drawing/2014/main" id="{FBA2B93E-5B9A-37C3-890C-AA07D37F65AB}"/>
                </a:ext>
              </a:extLst>
            </p:cNvPr>
            <p:cNvSpPr/>
            <p:nvPr/>
          </p:nvSpPr>
          <p:spPr>
            <a:xfrm>
              <a:off x="7597111" y="1493123"/>
              <a:ext cx="38942" cy="38942"/>
            </a:xfrm>
            <a:custGeom>
              <a:avLst/>
              <a:gdLst/>
              <a:ahLst/>
              <a:cxnLst/>
              <a:rect l="l" t="t" r="r" b="b"/>
              <a:pathLst>
                <a:path w="660" h="660" extrusionOk="0">
                  <a:moveTo>
                    <a:pt x="325" y="112"/>
                  </a:moveTo>
                  <a:cubicBezTo>
                    <a:pt x="446" y="112"/>
                    <a:pt x="539" y="204"/>
                    <a:pt x="539" y="325"/>
                  </a:cubicBezTo>
                  <a:cubicBezTo>
                    <a:pt x="539" y="446"/>
                    <a:pt x="446" y="538"/>
                    <a:pt x="325" y="538"/>
                  </a:cubicBezTo>
                  <a:cubicBezTo>
                    <a:pt x="205" y="538"/>
                    <a:pt x="112" y="446"/>
                    <a:pt x="112" y="325"/>
                  </a:cubicBezTo>
                  <a:cubicBezTo>
                    <a:pt x="112" y="204"/>
                    <a:pt x="205" y="112"/>
                    <a:pt x="325" y="112"/>
                  </a:cubicBezTo>
                  <a:close/>
                  <a:moveTo>
                    <a:pt x="325" y="0"/>
                  </a:moveTo>
                  <a:cubicBezTo>
                    <a:pt x="140" y="0"/>
                    <a:pt x="0" y="140"/>
                    <a:pt x="0" y="325"/>
                  </a:cubicBezTo>
                  <a:cubicBezTo>
                    <a:pt x="0" y="511"/>
                    <a:pt x="140" y="659"/>
                    <a:pt x="325" y="659"/>
                  </a:cubicBezTo>
                  <a:cubicBezTo>
                    <a:pt x="511" y="659"/>
                    <a:pt x="659" y="511"/>
                    <a:pt x="659" y="325"/>
                  </a:cubicBezTo>
                  <a:cubicBezTo>
                    <a:pt x="659" y="140"/>
                    <a:pt x="511"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2752;p45">
              <a:extLst>
                <a:ext uri="{FF2B5EF4-FFF2-40B4-BE49-F238E27FC236}">
                  <a16:creationId xmlns:a16="http://schemas.microsoft.com/office/drawing/2014/main" id="{8A253B59-2223-1D8C-9CB5-6D6A791AC31B}"/>
                </a:ext>
              </a:extLst>
            </p:cNvPr>
            <p:cNvSpPr/>
            <p:nvPr/>
          </p:nvSpPr>
          <p:spPr>
            <a:xfrm>
              <a:off x="7569203" y="1724121"/>
              <a:ext cx="93637" cy="29029"/>
            </a:xfrm>
            <a:custGeom>
              <a:avLst/>
              <a:gdLst/>
              <a:ahLst/>
              <a:cxnLst/>
              <a:rect l="l" t="t" r="r" b="b"/>
              <a:pathLst>
                <a:path w="1587" h="492" extrusionOk="0">
                  <a:moveTo>
                    <a:pt x="251" y="0"/>
                  </a:moveTo>
                  <a:cubicBezTo>
                    <a:pt x="112" y="0"/>
                    <a:pt x="0" y="111"/>
                    <a:pt x="0" y="251"/>
                  </a:cubicBezTo>
                  <a:cubicBezTo>
                    <a:pt x="0" y="390"/>
                    <a:pt x="112" y="492"/>
                    <a:pt x="251" y="492"/>
                  </a:cubicBezTo>
                  <a:lnTo>
                    <a:pt x="1345" y="492"/>
                  </a:lnTo>
                  <a:cubicBezTo>
                    <a:pt x="1475" y="492"/>
                    <a:pt x="1587" y="390"/>
                    <a:pt x="1587" y="251"/>
                  </a:cubicBezTo>
                  <a:cubicBezTo>
                    <a:pt x="1587" y="111"/>
                    <a:pt x="1475" y="0"/>
                    <a:pt x="13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2753;p45">
              <a:extLst>
                <a:ext uri="{FF2B5EF4-FFF2-40B4-BE49-F238E27FC236}">
                  <a16:creationId xmlns:a16="http://schemas.microsoft.com/office/drawing/2014/main" id="{BC20CBFA-17D5-2C65-860A-39967DF65A41}"/>
                </a:ext>
              </a:extLst>
            </p:cNvPr>
            <p:cNvSpPr/>
            <p:nvPr/>
          </p:nvSpPr>
          <p:spPr>
            <a:xfrm>
              <a:off x="7565898" y="1720817"/>
              <a:ext cx="100245" cy="36169"/>
            </a:xfrm>
            <a:custGeom>
              <a:avLst/>
              <a:gdLst/>
              <a:ahLst/>
              <a:cxnLst/>
              <a:rect l="l" t="t" r="r" b="b"/>
              <a:pathLst>
                <a:path w="1699" h="613" extrusionOk="0">
                  <a:moveTo>
                    <a:pt x="1401" y="121"/>
                  </a:moveTo>
                  <a:cubicBezTo>
                    <a:pt x="1504" y="121"/>
                    <a:pt x="1587" y="205"/>
                    <a:pt x="1587" y="307"/>
                  </a:cubicBezTo>
                  <a:cubicBezTo>
                    <a:pt x="1587" y="409"/>
                    <a:pt x="1504" y="492"/>
                    <a:pt x="1401" y="492"/>
                  </a:cubicBezTo>
                  <a:lnTo>
                    <a:pt x="307" y="492"/>
                  </a:lnTo>
                  <a:cubicBezTo>
                    <a:pt x="205" y="492"/>
                    <a:pt x="112" y="409"/>
                    <a:pt x="112" y="307"/>
                  </a:cubicBezTo>
                  <a:cubicBezTo>
                    <a:pt x="112" y="205"/>
                    <a:pt x="196" y="121"/>
                    <a:pt x="307" y="121"/>
                  </a:cubicBezTo>
                  <a:close/>
                  <a:moveTo>
                    <a:pt x="307" y="0"/>
                  </a:moveTo>
                  <a:cubicBezTo>
                    <a:pt x="140" y="0"/>
                    <a:pt x="1" y="140"/>
                    <a:pt x="1" y="307"/>
                  </a:cubicBezTo>
                  <a:cubicBezTo>
                    <a:pt x="1" y="474"/>
                    <a:pt x="140" y="613"/>
                    <a:pt x="307"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2754;p45">
              <a:extLst>
                <a:ext uri="{FF2B5EF4-FFF2-40B4-BE49-F238E27FC236}">
                  <a16:creationId xmlns:a16="http://schemas.microsoft.com/office/drawing/2014/main" id="{2C3D8067-A277-7680-CE12-CC3B9866C288}"/>
                </a:ext>
              </a:extLst>
            </p:cNvPr>
            <p:cNvSpPr/>
            <p:nvPr/>
          </p:nvSpPr>
          <p:spPr>
            <a:xfrm>
              <a:off x="6772246" y="1753682"/>
              <a:ext cx="559993" cy="977022"/>
            </a:xfrm>
            <a:custGeom>
              <a:avLst/>
              <a:gdLst/>
              <a:ahLst/>
              <a:cxnLst/>
              <a:rect l="l" t="t" r="r" b="b"/>
              <a:pathLst>
                <a:path w="9491" h="16559" extrusionOk="0">
                  <a:moveTo>
                    <a:pt x="0" y="0"/>
                  </a:moveTo>
                  <a:lnTo>
                    <a:pt x="0" y="16559"/>
                  </a:lnTo>
                  <a:lnTo>
                    <a:pt x="9491" y="16559"/>
                  </a:lnTo>
                  <a:lnTo>
                    <a:pt x="9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2755;p45">
              <a:extLst>
                <a:ext uri="{FF2B5EF4-FFF2-40B4-BE49-F238E27FC236}">
                  <a16:creationId xmlns:a16="http://schemas.microsoft.com/office/drawing/2014/main" id="{8DFF70B7-CFA9-1F84-3965-C02AE45CA2AF}"/>
                </a:ext>
              </a:extLst>
            </p:cNvPr>
            <p:cNvSpPr/>
            <p:nvPr/>
          </p:nvSpPr>
          <p:spPr>
            <a:xfrm>
              <a:off x="6731179" y="1693971"/>
              <a:ext cx="559993" cy="995726"/>
            </a:xfrm>
            <a:custGeom>
              <a:avLst/>
              <a:gdLst/>
              <a:ahLst/>
              <a:cxnLst/>
              <a:rect l="l" t="t" r="r" b="b"/>
              <a:pathLst>
                <a:path w="9491" h="16876" extrusionOk="0">
                  <a:moveTo>
                    <a:pt x="1" y="1"/>
                  </a:moveTo>
                  <a:lnTo>
                    <a:pt x="1" y="16875"/>
                  </a:lnTo>
                  <a:lnTo>
                    <a:pt x="9491" y="16875"/>
                  </a:lnTo>
                  <a:lnTo>
                    <a:pt x="94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2756;p45">
              <a:extLst>
                <a:ext uri="{FF2B5EF4-FFF2-40B4-BE49-F238E27FC236}">
                  <a16:creationId xmlns:a16="http://schemas.microsoft.com/office/drawing/2014/main" id="{A3D61A6B-D8F9-AE10-9E59-1ABC1BA9E270}"/>
                </a:ext>
              </a:extLst>
            </p:cNvPr>
            <p:cNvSpPr/>
            <p:nvPr/>
          </p:nvSpPr>
          <p:spPr>
            <a:xfrm>
              <a:off x="6727934" y="1690725"/>
              <a:ext cx="566542" cy="1002216"/>
            </a:xfrm>
            <a:custGeom>
              <a:avLst/>
              <a:gdLst/>
              <a:ahLst/>
              <a:cxnLst/>
              <a:rect l="l" t="t" r="r" b="b"/>
              <a:pathLst>
                <a:path w="9602" h="16986" extrusionOk="0">
                  <a:moveTo>
                    <a:pt x="9481" y="112"/>
                  </a:moveTo>
                  <a:lnTo>
                    <a:pt x="9481" y="16865"/>
                  </a:lnTo>
                  <a:lnTo>
                    <a:pt x="111" y="16865"/>
                  </a:lnTo>
                  <a:lnTo>
                    <a:pt x="111" y="112"/>
                  </a:lnTo>
                  <a:close/>
                  <a:moveTo>
                    <a:pt x="56" y="0"/>
                  </a:moveTo>
                  <a:cubicBezTo>
                    <a:pt x="28" y="0"/>
                    <a:pt x="0" y="28"/>
                    <a:pt x="0" y="56"/>
                  </a:cubicBezTo>
                  <a:lnTo>
                    <a:pt x="0" y="16930"/>
                  </a:lnTo>
                  <a:cubicBezTo>
                    <a:pt x="0" y="16958"/>
                    <a:pt x="28" y="16986"/>
                    <a:pt x="56" y="16986"/>
                  </a:cubicBezTo>
                  <a:lnTo>
                    <a:pt x="9546" y="16986"/>
                  </a:lnTo>
                  <a:cubicBezTo>
                    <a:pt x="9574" y="16986"/>
                    <a:pt x="9601" y="16958"/>
                    <a:pt x="9601" y="16930"/>
                  </a:cubicBezTo>
                  <a:lnTo>
                    <a:pt x="9601" y="56"/>
                  </a:lnTo>
                  <a:cubicBezTo>
                    <a:pt x="9601" y="28"/>
                    <a:pt x="9574" y="0"/>
                    <a:pt x="9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2757;p45">
              <a:extLst>
                <a:ext uri="{FF2B5EF4-FFF2-40B4-BE49-F238E27FC236}">
                  <a16:creationId xmlns:a16="http://schemas.microsoft.com/office/drawing/2014/main" id="{6A6A5AA5-C7D5-1785-8DF8-630E4C176EBB}"/>
                </a:ext>
              </a:extLst>
            </p:cNvPr>
            <p:cNvSpPr/>
            <p:nvPr/>
          </p:nvSpPr>
          <p:spPr>
            <a:xfrm>
              <a:off x="6732301" y="1693971"/>
              <a:ext cx="558341" cy="80538"/>
            </a:xfrm>
            <a:custGeom>
              <a:avLst/>
              <a:gdLst/>
              <a:ahLst/>
              <a:cxnLst/>
              <a:rect l="l" t="t" r="r" b="b"/>
              <a:pathLst>
                <a:path w="9463" h="1365" extrusionOk="0">
                  <a:moveTo>
                    <a:pt x="0" y="1"/>
                  </a:moveTo>
                  <a:lnTo>
                    <a:pt x="0" y="1365"/>
                  </a:lnTo>
                  <a:lnTo>
                    <a:pt x="9463" y="1365"/>
                  </a:lnTo>
                  <a:lnTo>
                    <a:pt x="94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2758;p45">
              <a:extLst>
                <a:ext uri="{FF2B5EF4-FFF2-40B4-BE49-F238E27FC236}">
                  <a16:creationId xmlns:a16="http://schemas.microsoft.com/office/drawing/2014/main" id="{2DAA5CD9-F808-45E6-0414-155491CCF882}"/>
                </a:ext>
              </a:extLst>
            </p:cNvPr>
            <p:cNvSpPr/>
            <p:nvPr/>
          </p:nvSpPr>
          <p:spPr>
            <a:xfrm>
              <a:off x="6728465" y="1690725"/>
              <a:ext cx="565480" cy="87088"/>
            </a:xfrm>
            <a:custGeom>
              <a:avLst/>
              <a:gdLst/>
              <a:ahLst/>
              <a:cxnLst/>
              <a:rect l="l" t="t" r="r" b="b"/>
              <a:pathLst>
                <a:path w="9584" h="1476" extrusionOk="0">
                  <a:moveTo>
                    <a:pt x="9472" y="121"/>
                  </a:moveTo>
                  <a:lnTo>
                    <a:pt x="9472" y="1355"/>
                  </a:lnTo>
                  <a:lnTo>
                    <a:pt x="121" y="1355"/>
                  </a:lnTo>
                  <a:lnTo>
                    <a:pt x="121" y="121"/>
                  </a:lnTo>
                  <a:close/>
                  <a:moveTo>
                    <a:pt x="0" y="0"/>
                  </a:moveTo>
                  <a:lnTo>
                    <a:pt x="0" y="1475"/>
                  </a:lnTo>
                  <a:lnTo>
                    <a:pt x="9583" y="1475"/>
                  </a:lnTo>
                  <a:lnTo>
                    <a:pt x="95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2759;p45">
              <a:extLst>
                <a:ext uri="{FF2B5EF4-FFF2-40B4-BE49-F238E27FC236}">
                  <a16:creationId xmlns:a16="http://schemas.microsoft.com/office/drawing/2014/main" id="{4A1A1A1F-32F6-7853-408B-0CD942201558}"/>
                </a:ext>
              </a:extLst>
            </p:cNvPr>
            <p:cNvSpPr/>
            <p:nvPr/>
          </p:nvSpPr>
          <p:spPr>
            <a:xfrm>
              <a:off x="7140072" y="1723531"/>
              <a:ext cx="24132" cy="24191"/>
            </a:xfrm>
            <a:custGeom>
              <a:avLst/>
              <a:gdLst/>
              <a:ahLst/>
              <a:cxnLst/>
              <a:rect l="l" t="t" r="r" b="b"/>
              <a:pathLst>
                <a:path w="409" h="410" extrusionOk="0">
                  <a:moveTo>
                    <a:pt x="205" y="84"/>
                  </a:moveTo>
                  <a:cubicBezTo>
                    <a:pt x="269" y="84"/>
                    <a:pt x="325" y="140"/>
                    <a:pt x="325" y="205"/>
                  </a:cubicBezTo>
                  <a:cubicBezTo>
                    <a:pt x="325" y="270"/>
                    <a:pt x="269" y="326"/>
                    <a:pt x="205" y="326"/>
                  </a:cubicBezTo>
                  <a:cubicBezTo>
                    <a:pt x="140" y="326"/>
                    <a:pt x="84" y="270"/>
                    <a:pt x="84" y="205"/>
                  </a:cubicBezTo>
                  <a:cubicBezTo>
                    <a:pt x="84" y="140"/>
                    <a:pt x="140" y="84"/>
                    <a:pt x="205" y="84"/>
                  </a:cubicBezTo>
                  <a:close/>
                  <a:moveTo>
                    <a:pt x="205" y="1"/>
                  </a:moveTo>
                  <a:cubicBezTo>
                    <a:pt x="93" y="1"/>
                    <a:pt x="0" y="94"/>
                    <a:pt x="0" y="205"/>
                  </a:cubicBezTo>
                  <a:cubicBezTo>
                    <a:pt x="0"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2760;p45">
              <a:extLst>
                <a:ext uri="{FF2B5EF4-FFF2-40B4-BE49-F238E27FC236}">
                  <a16:creationId xmlns:a16="http://schemas.microsoft.com/office/drawing/2014/main" id="{512AAF74-EA8E-9C90-1705-29DE0E33265C}"/>
                </a:ext>
              </a:extLst>
            </p:cNvPr>
            <p:cNvSpPr/>
            <p:nvPr/>
          </p:nvSpPr>
          <p:spPr>
            <a:xfrm>
              <a:off x="7189871" y="1723531"/>
              <a:ext cx="24132" cy="24191"/>
            </a:xfrm>
            <a:custGeom>
              <a:avLst/>
              <a:gdLst/>
              <a:ahLst/>
              <a:cxnLst/>
              <a:rect l="l" t="t" r="r" b="b"/>
              <a:pathLst>
                <a:path w="409" h="410" extrusionOk="0">
                  <a:moveTo>
                    <a:pt x="205" y="84"/>
                  </a:moveTo>
                  <a:cubicBezTo>
                    <a:pt x="270" y="84"/>
                    <a:pt x="325" y="140"/>
                    <a:pt x="325" y="205"/>
                  </a:cubicBezTo>
                  <a:cubicBezTo>
                    <a:pt x="325" y="270"/>
                    <a:pt x="270" y="326"/>
                    <a:pt x="205" y="326"/>
                  </a:cubicBezTo>
                  <a:cubicBezTo>
                    <a:pt x="140" y="326"/>
                    <a:pt x="84" y="270"/>
                    <a:pt x="84" y="205"/>
                  </a:cubicBezTo>
                  <a:cubicBezTo>
                    <a:pt x="84" y="140"/>
                    <a:pt x="140" y="84"/>
                    <a:pt x="205" y="84"/>
                  </a:cubicBezTo>
                  <a:close/>
                  <a:moveTo>
                    <a:pt x="205" y="1"/>
                  </a:moveTo>
                  <a:cubicBezTo>
                    <a:pt x="93" y="1"/>
                    <a:pt x="1" y="94"/>
                    <a:pt x="1" y="205"/>
                  </a:cubicBezTo>
                  <a:cubicBezTo>
                    <a:pt x="1"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2761;p45">
              <a:extLst>
                <a:ext uri="{FF2B5EF4-FFF2-40B4-BE49-F238E27FC236}">
                  <a16:creationId xmlns:a16="http://schemas.microsoft.com/office/drawing/2014/main" id="{4E2CA2B5-1537-67A9-EBD8-CA2B654DCE9A}"/>
                </a:ext>
              </a:extLst>
            </p:cNvPr>
            <p:cNvSpPr/>
            <p:nvPr/>
          </p:nvSpPr>
          <p:spPr>
            <a:xfrm>
              <a:off x="7240791" y="1723531"/>
              <a:ext cx="24132" cy="24191"/>
            </a:xfrm>
            <a:custGeom>
              <a:avLst/>
              <a:gdLst/>
              <a:ahLst/>
              <a:cxnLst/>
              <a:rect l="l" t="t" r="r" b="b"/>
              <a:pathLst>
                <a:path w="409" h="410" extrusionOk="0">
                  <a:moveTo>
                    <a:pt x="204" y="84"/>
                  </a:moveTo>
                  <a:cubicBezTo>
                    <a:pt x="269" y="84"/>
                    <a:pt x="325" y="140"/>
                    <a:pt x="325" y="205"/>
                  </a:cubicBezTo>
                  <a:cubicBezTo>
                    <a:pt x="325" y="270"/>
                    <a:pt x="269" y="326"/>
                    <a:pt x="204" y="326"/>
                  </a:cubicBezTo>
                  <a:cubicBezTo>
                    <a:pt x="139" y="326"/>
                    <a:pt x="84" y="270"/>
                    <a:pt x="84" y="205"/>
                  </a:cubicBezTo>
                  <a:cubicBezTo>
                    <a:pt x="84" y="140"/>
                    <a:pt x="139" y="84"/>
                    <a:pt x="204" y="84"/>
                  </a:cubicBezTo>
                  <a:close/>
                  <a:moveTo>
                    <a:pt x="204" y="1"/>
                  </a:moveTo>
                  <a:cubicBezTo>
                    <a:pt x="93" y="1"/>
                    <a:pt x="0" y="94"/>
                    <a:pt x="0" y="205"/>
                  </a:cubicBezTo>
                  <a:cubicBezTo>
                    <a:pt x="0" y="316"/>
                    <a:pt x="93" y="409"/>
                    <a:pt x="204" y="409"/>
                  </a:cubicBezTo>
                  <a:cubicBezTo>
                    <a:pt x="316" y="409"/>
                    <a:pt x="409" y="316"/>
                    <a:pt x="409" y="205"/>
                  </a:cubicBezTo>
                  <a:cubicBezTo>
                    <a:pt x="409" y="94"/>
                    <a:pt x="316"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2762;p45">
              <a:extLst>
                <a:ext uri="{FF2B5EF4-FFF2-40B4-BE49-F238E27FC236}">
                  <a16:creationId xmlns:a16="http://schemas.microsoft.com/office/drawing/2014/main" id="{FA3BAFD9-5D17-8DE5-6C61-6B6A6C3F7FCB}"/>
                </a:ext>
              </a:extLst>
            </p:cNvPr>
            <p:cNvSpPr/>
            <p:nvPr/>
          </p:nvSpPr>
          <p:spPr>
            <a:xfrm>
              <a:off x="6820392" y="1885023"/>
              <a:ext cx="176889" cy="6608"/>
            </a:xfrm>
            <a:custGeom>
              <a:avLst/>
              <a:gdLst/>
              <a:ahLst/>
              <a:cxnLst/>
              <a:rect l="l" t="t" r="r" b="b"/>
              <a:pathLst>
                <a:path w="2998" h="112" extrusionOk="0">
                  <a:moveTo>
                    <a:pt x="57" y="0"/>
                  </a:moveTo>
                  <a:cubicBezTo>
                    <a:pt x="29" y="0"/>
                    <a:pt x="1" y="19"/>
                    <a:pt x="1" y="56"/>
                  </a:cubicBezTo>
                  <a:cubicBezTo>
                    <a:pt x="1" y="84"/>
                    <a:pt x="29" y="112"/>
                    <a:pt x="57" y="112"/>
                  </a:cubicBezTo>
                  <a:lnTo>
                    <a:pt x="2942" y="112"/>
                  </a:lnTo>
                  <a:cubicBezTo>
                    <a:pt x="2969" y="112"/>
                    <a:pt x="2997" y="84"/>
                    <a:pt x="2997" y="56"/>
                  </a:cubicBezTo>
                  <a:cubicBezTo>
                    <a:pt x="2997" y="19"/>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2763;p45">
              <a:extLst>
                <a:ext uri="{FF2B5EF4-FFF2-40B4-BE49-F238E27FC236}">
                  <a16:creationId xmlns:a16="http://schemas.microsoft.com/office/drawing/2014/main" id="{A2802BD4-B259-5424-A383-0DEB4FB15C3E}"/>
                </a:ext>
              </a:extLst>
            </p:cNvPr>
            <p:cNvSpPr/>
            <p:nvPr/>
          </p:nvSpPr>
          <p:spPr>
            <a:xfrm>
              <a:off x="7032804" y="1885023"/>
              <a:ext cx="67912" cy="6608"/>
            </a:xfrm>
            <a:custGeom>
              <a:avLst/>
              <a:gdLst/>
              <a:ahLst/>
              <a:cxnLst/>
              <a:rect l="l" t="t" r="r" b="b"/>
              <a:pathLst>
                <a:path w="1151" h="112" extrusionOk="0">
                  <a:moveTo>
                    <a:pt x="56" y="0"/>
                  </a:moveTo>
                  <a:cubicBezTo>
                    <a:pt x="28" y="0"/>
                    <a:pt x="0" y="19"/>
                    <a:pt x="0" y="56"/>
                  </a:cubicBezTo>
                  <a:cubicBezTo>
                    <a:pt x="0" y="84"/>
                    <a:pt x="28" y="112"/>
                    <a:pt x="56" y="112"/>
                  </a:cubicBezTo>
                  <a:lnTo>
                    <a:pt x="1095" y="112"/>
                  </a:lnTo>
                  <a:cubicBezTo>
                    <a:pt x="1123" y="112"/>
                    <a:pt x="1151" y="84"/>
                    <a:pt x="1151" y="56"/>
                  </a:cubicBezTo>
                  <a:cubicBezTo>
                    <a:pt x="1151" y="19"/>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2764;p45">
              <a:extLst>
                <a:ext uri="{FF2B5EF4-FFF2-40B4-BE49-F238E27FC236}">
                  <a16:creationId xmlns:a16="http://schemas.microsoft.com/office/drawing/2014/main" id="{5DE3D4A0-711D-4402-5972-0D00DB97977B}"/>
                </a:ext>
              </a:extLst>
            </p:cNvPr>
            <p:cNvSpPr/>
            <p:nvPr/>
          </p:nvSpPr>
          <p:spPr>
            <a:xfrm>
              <a:off x="7142255" y="1885023"/>
              <a:ext cx="62484" cy="6608"/>
            </a:xfrm>
            <a:custGeom>
              <a:avLst/>
              <a:gdLst/>
              <a:ahLst/>
              <a:cxnLst/>
              <a:rect l="l" t="t" r="r" b="b"/>
              <a:pathLst>
                <a:path w="1059" h="112" extrusionOk="0">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2765;p45">
              <a:extLst>
                <a:ext uri="{FF2B5EF4-FFF2-40B4-BE49-F238E27FC236}">
                  <a16:creationId xmlns:a16="http://schemas.microsoft.com/office/drawing/2014/main" id="{7AAF9FB6-C35D-98C4-32BD-232C4C80DF40}"/>
                </a:ext>
              </a:extLst>
            </p:cNvPr>
            <p:cNvSpPr/>
            <p:nvPr/>
          </p:nvSpPr>
          <p:spPr>
            <a:xfrm>
              <a:off x="7027848" y="2016364"/>
              <a:ext cx="176889" cy="7198"/>
            </a:xfrm>
            <a:custGeom>
              <a:avLst/>
              <a:gdLst/>
              <a:ahLst/>
              <a:cxnLst/>
              <a:rect l="l" t="t" r="r" b="b"/>
              <a:pathLst>
                <a:path w="2998" h="122" extrusionOk="0">
                  <a:moveTo>
                    <a:pt x="56" y="1"/>
                  </a:moveTo>
                  <a:cubicBezTo>
                    <a:pt x="29" y="1"/>
                    <a:pt x="1" y="29"/>
                    <a:pt x="1" y="66"/>
                  </a:cubicBezTo>
                  <a:cubicBezTo>
                    <a:pt x="1" y="94"/>
                    <a:pt x="29" y="121"/>
                    <a:pt x="56" y="121"/>
                  </a:cubicBezTo>
                  <a:lnTo>
                    <a:pt x="2941" y="121"/>
                  </a:lnTo>
                  <a:cubicBezTo>
                    <a:pt x="2979" y="121"/>
                    <a:pt x="2997" y="94"/>
                    <a:pt x="2997" y="66"/>
                  </a:cubicBezTo>
                  <a:cubicBezTo>
                    <a:pt x="2997" y="29"/>
                    <a:pt x="2979" y="1"/>
                    <a:pt x="29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2766;p45">
              <a:extLst>
                <a:ext uri="{FF2B5EF4-FFF2-40B4-BE49-F238E27FC236}">
                  <a16:creationId xmlns:a16="http://schemas.microsoft.com/office/drawing/2014/main" id="{7A17057E-7367-6749-966F-0942DFA0A6CB}"/>
                </a:ext>
              </a:extLst>
            </p:cNvPr>
            <p:cNvSpPr/>
            <p:nvPr/>
          </p:nvSpPr>
          <p:spPr>
            <a:xfrm>
              <a:off x="6924415" y="2016364"/>
              <a:ext cx="67912" cy="7198"/>
            </a:xfrm>
            <a:custGeom>
              <a:avLst/>
              <a:gdLst/>
              <a:ahLst/>
              <a:cxnLst/>
              <a:rect l="l" t="t" r="r" b="b"/>
              <a:pathLst>
                <a:path w="1151" h="122" extrusionOk="0">
                  <a:moveTo>
                    <a:pt x="65" y="1"/>
                  </a:moveTo>
                  <a:cubicBezTo>
                    <a:pt x="28" y="1"/>
                    <a:pt x="0" y="29"/>
                    <a:pt x="0" y="66"/>
                  </a:cubicBezTo>
                  <a:cubicBezTo>
                    <a:pt x="0" y="94"/>
                    <a:pt x="28" y="121"/>
                    <a:pt x="65" y="121"/>
                  </a:cubicBezTo>
                  <a:lnTo>
                    <a:pt x="1095" y="121"/>
                  </a:lnTo>
                  <a:cubicBezTo>
                    <a:pt x="1123" y="121"/>
                    <a:pt x="1151" y="94"/>
                    <a:pt x="1151" y="66"/>
                  </a:cubicBezTo>
                  <a:cubicBezTo>
                    <a:pt x="1151" y="29"/>
                    <a:pt x="1123" y="1"/>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2767;p45">
              <a:extLst>
                <a:ext uri="{FF2B5EF4-FFF2-40B4-BE49-F238E27FC236}">
                  <a16:creationId xmlns:a16="http://schemas.microsoft.com/office/drawing/2014/main" id="{1493BC00-79F6-70EB-E4BB-D680B7981793}"/>
                </a:ext>
              </a:extLst>
            </p:cNvPr>
            <p:cNvSpPr/>
            <p:nvPr/>
          </p:nvSpPr>
          <p:spPr>
            <a:xfrm>
              <a:off x="6820392" y="2016364"/>
              <a:ext cx="62484" cy="7198"/>
            </a:xfrm>
            <a:custGeom>
              <a:avLst/>
              <a:gdLst/>
              <a:ahLst/>
              <a:cxnLst/>
              <a:rect l="l" t="t" r="r" b="b"/>
              <a:pathLst>
                <a:path w="1059" h="122" extrusionOk="0">
                  <a:moveTo>
                    <a:pt x="57" y="1"/>
                  </a:moveTo>
                  <a:cubicBezTo>
                    <a:pt x="29" y="1"/>
                    <a:pt x="1" y="29"/>
                    <a:pt x="1" y="66"/>
                  </a:cubicBezTo>
                  <a:cubicBezTo>
                    <a:pt x="1" y="94"/>
                    <a:pt x="29" y="121"/>
                    <a:pt x="57" y="121"/>
                  </a:cubicBezTo>
                  <a:lnTo>
                    <a:pt x="1003" y="121"/>
                  </a:lnTo>
                  <a:cubicBezTo>
                    <a:pt x="1031" y="121"/>
                    <a:pt x="1058" y="94"/>
                    <a:pt x="1058" y="66"/>
                  </a:cubicBezTo>
                  <a:cubicBezTo>
                    <a:pt x="1058" y="29"/>
                    <a:pt x="1031" y="1"/>
                    <a:pt x="1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2768;p45">
              <a:extLst>
                <a:ext uri="{FF2B5EF4-FFF2-40B4-BE49-F238E27FC236}">
                  <a16:creationId xmlns:a16="http://schemas.microsoft.com/office/drawing/2014/main" id="{C650A5D7-4B91-9A6F-942D-006AE683C156}"/>
                </a:ext>
              </a:extLst>
            </p:cNvPr>
            <p:cNvSpPr/>
            <p:nvPr/>
          </p:nvSpPr>
          <p:spPr>
            <a:xfrm>
              <a:off x="6820392" y="1950163"/>
              <a:ext cx="94227" cy="6608"/>
            </a:xfrm>
            <a:custGeom>
              <a:avLst/>
              <a:gdLst/>
              <a:ahLst/>
              <a:cxnLst/>
              <a:rect l="l" t="t" r="r" b="b"/>
              <a:pathLst>
                <a:path w="1597" h="112" extrusionOk="0">
                  <a:moveTo>
                    <a:pt x="57" y="0"/>
                  </a:moveTo>
                  <a:cubicBezTo>
                    <a:pt x="29" y="0"/>
                    <a:pt x="1" y="19"/>
                    <a:pt x="1" y="56"/>
                  </a:cubicBezTo>
                  <a:cubicBezTo>
                    <a:pt x="1" y="84"/>
                    <a:pt x="29" y="112"/>
                    <a:pt x="57" y="112"/>
                  </a:cubicBezTo>
                  <a:lnTo>
                    <a:pt x="1541" y="112"/>
                  </a:lnTo>
                  <a:cubicBezTo>
                    <a:pt x="1578" y="112"/>
                    <a:pt x="1596" y="84"/>
                    <a:pt x="1596" y="56"/>
                  </a:cubicBezTo>
                  <a:cubicBezTo>
                    <a:pt x="1596" y="19"/>
                    <a:pt x="1578" y="0"/>
                    <a:pt x="1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2769;p45">
              <a:extLst>
                <a:ext uri="{FF2B5EF4-FFF2-40B4-BE49-F238E27FC236}">
                  <a16:creationId xmlns:a16="http://schemas.microsoft.com/office/drawing/2014/main" id="{3146B877-CE45-5C08-2642-05FA7E135769}"/>
                </a:ext>
              </a:extLst>
            </p:cNvPr>
            <p:cNvSpPr/>
            <p:nvPr/>
          </p:nvSpPr>
          <p:spPr>
            <a:xfrm>
              <a:off x="6945184" y="1950163"/>
              <a:ext cx="155531" cy="6608"/>
            </a:xfrm>
            <a:custGeom>
              <a:avLst/>
              <a:gdLst/>
              <a:ahLst/>
              <a:cxnLst/>
              <a:rect l="l" t="t" r="r" b="b"/>
              <a:pathLst>
                <a:path w="2636" h="112" extrusionOk="0">
                  <a:moveTo>
                    <a:pt x="57" y="0"/>
                  </a:moveTo>
                  <a:cubicBezTo>
                    <a:pt x="29" y="0"/>
                    <a:pt x="1" y="19"/>
                    <a:pt x="1" y="56"/>
                  </a:cubicBezTo>
                  <a:cubicBezTo>
                    <a:pt x="1" y="84"/>
                    <a:pt x="29" y="112"/>
                    <a:pt x="57" y="112"/>
                  </a:cubicBezTo>
                  <a:lnTo>
                    <a:pt x="2580" y="112"/>
                  </a:lnTo>
                  <a:cubicBezTo>
                    <a:pt x="2608" y="112"/>
                    <a:pt x="2636" y="84"/>
                    <a:pt x="2636" y="56"/>
                  </a:cubicBezTo>
                  <a:cubicBezTo>
                    <a:pt x="2636" y="19"/>
                    <a:pt x="2608" y="0"/>
                    <a:pt x="2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2770;p45">
              <a:extLst>
                <a:ext uri="{FF2B5EF4-FFF2-40B4-BE49-F238E27FC236}">
                  <a16:creationId xmlns:a16="http://schemas.microsoft.com/office/drawing/2014/main" id="{0D1E7E0B-7C52-84E9-E445-7F2EB37E33A8}"/>
                </a:ext>
              </a:extLst>
            </p:cNvPr>
            <p:cNvSpPr/>
            <p:nvPr/>
          </p:nvSpPr>
          <p:spPr>
            <a:xfrm>
              <a:off x="7142255" y="1950163"/>
              <a:ext cx="62484" cy="6608"/>
            </a:xfrm>
            <a:custGeom>
              <a:avLst/>
              <a:gdLst/>
              <a:ahLst/>
              <a:cxnLst/>
              <a:rect l="l" t="t" r="r" b="b"/>
              <a:pathLst>
                <a:path w="1059" h="112" extrusionOk="0">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2771;p45">
              <a:extLst>
                <a:ext uri="{FF2B5EF4-FFF2-40B4-BE49-F238E27FC236}">
                  <a16:creationId xmlns:a16="http://schemas.microsoft.com/office/drawing/2014/main" id="{5436A511-A675-92DD-2ECD-52F6895AFC34}"/>
                </a:ext>
              </a:extLst>
            </p:cNvPr>
            <p:cNvSpPr/>
            <p:nvPr/>
          </p:nvSpPr>
          <p:spPr>
            <a:xfrm>
              <a:off x="6820392" y="2074955"/>
              <a:ext cx="176889" cy="7198"/>
            </a:xfrm>
            <a:custGeom>
              <a:avLst/>
              <a:gdLst/>
              <a:ahLst/>
              <a:cxnLst/>
              <a:rect l="l" t="t" r="r" b="b"/>
              <a:pathLst>
                <a:path w="2998" h="122" extrusionOk="0">
                  <a:moveTo>
                    <a:pt x="57" y="0"/>
                  </a:moveTo>
                  <a:cubicBezTo>
                    <a:pt x="29" y="0"/>
                    <a:pt x="1" y="28"/>
                    <a:pt x="1" y="56"/>
                  </a:cubicBezTo>
                  <a:cubicBezTo>
                    <a:pt x="1" y="93"/>
                    <a:pt x="29" y="121"/>
                    <a:pt x="57" y="121"/>
                  </a:cubicBezTo>
                  <a:lnTo>
                    <a:pt x="2942" y="121"/>
                  </a:lnTo>
                  <a:cubicBezTo>
                    <a:pt x="2969" y="121"/>
                    <a:pt x="2997" y="93"/>
                    <a:pt x="2997" y="56"/>
                  </a:cubicBezTo>
                  <a:cubicBezTo>
                    <a:pt x="2997" y="28"/>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2772;p45">
              <a:extLst>
                <a:ext uri="{FF2B5EF4-FFF2-40B4-BE49-F238E27FC236}">
                  <a16:creationId xmlns:a16="http://schemas.microsoft.com/office/drawing/2014/main" id="{1407CC03-EBDD-0D77-8509-3E4E0C75372F}"/>
                </a:ext>
              </a:extLst>
            </p:cNvPr>
            <p:cNvSpPr/>
            <p:nvPr/>
          </p:nvSpPr>
          <p:spPr>
            <a:xfrm>
              <a:off x="7032804" y="2074955"/>
              <a:ext cx="67912" cy="7198"/>
            </a:xfrm>
            <a:custGeom>
              <a:avLst/>
              <a:gdLst/>
              <a:ahLst/>
              <a:cxnLst/>
              <a:rect l="l" t="t" r="r" b="b"/>
              <a:pathLst>
                <a:path w="1151" h="122" extrusionOk="0">
                  <a:moveTo>
                    <a:pt x="56" y="0"/>
                  </a:moveTo>
                  <a:cubicBezTo>
                    <a:pt x="28" y="0"/>
                    <a:pt x="0" y="28"/>
                    <a:pt x="0" y="56"/>
                  </a:cubicBezTo>
                  <a:cubicBezTo>
                    <a:pt x="0" y="93"/>
                    <a:pt x="28" y="121"/>
                    <a:pt x="56" y="121"/>
                  </a:cubicBezTo>
                  <a:lnTo>
                    <a:pt x="1095" y="121"/>
                  </a:lnTo>
                  <a:cubicBezTo>
                    <a:pt x="1123" y="121"/>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2773;p45">
              <a:extLst>
                <a:ext uri="{FF2B5EF4-FFF2-40B4-BE49-F238E27FC236}">
                  <a16:creationId xmlns:a16="http://schemas.microsoft.com/office/drawing/2014/main" id="{9406FFA4-867F-758C-1E0A-C3537047C0A6}"/>
                </a:ext>
              </a:extLst>
            </p:cNvPr>
            <p:cNvSpPr/>
            <p:nvPr/>
          </p:nvSpPr>
          <p:spPr>
            <a:xfrm>
              <a:off x="6820392" y="2286245"/>
              <a:ext cx="176889" cy="6608"/>
            </a:xfrm>
            <a:custGeom>
              <a:avLst/>
              <a:gdLst/>
              <a:ahLst/>
              <a:cxnLst/>
              <a:rect l="l" t="t" r="r" b="b"/>
              <a:pathLst>
                <a:path w="2998" h="112" extrusionOk="0">
                  <a:moveTo>
                    <a:pt x="57" y="0"/>
                  </a:moveTo>
                  <a:cubicBezTo>
                    <a:pt x="29" y="0"/>
                    <a:pt x="1" y="28"/>
                    <a:pt x="1" y="56"/>
                  </a:cubicBezTo>
                  <a:cubicBezTo>
                    <a:pt x="1" y="93"/>
                    <a:pt x="29" y="112"/>
                    <a:pt x="57" y="112"/>
                  </a:cubicBezTo>
                  <a:lnTo>
                    <a:pt x="2942" y="112"/>
                  </a:lnTo>
                  <a:cubicBezTo>
                    <a:pt x="2969" y="112"/>
                    <a:pt x="2997" y="93"/>
                    <a:pt x="2997" y="56"/>
                  </a:cubicBezTo>
                  <a:cubicBezTo>
                    <a:pt x="2997" y="28"/>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2774;p45">
              <a:extLst>
                <a:ext uri="{FF2B5EF4-FFF2-40B4-BE49-F238E27FC236}">
                  <a16:creationId xmlns:a16="http://schemas.microsoft.com/office/drawing/2014/main" id="{B199DA1E-0AD7-C7D2-60C2-69F988553B55}"/>
                </a:ext>
              </a:extLst>
            </p:cNvPr>
            <p:cNvSpPr/>
            <p:nvPr/>
          </p:nvSpPr>
          <p:spPr>
            <a:xfrm>
              <a:off x="7032804" y="2286245"/>
              <a:ext cx="67912" cy="6608"/>
            </a:xfrm>
            <a:custGeom>
              <a:avLst/>
              <a:gdLst/>
              <a:ahLst/>
              <a:cxnLst/>
              <a:rect l="l" t="t" r="r" b="b"/>
              <a:pathLst>
                <a:path w="1151" h="112" extrusionOk="0">
                  <a:moveTo>
                    <a:pt x="56" y="0"/>
                  </a:moveTo>
                  <a:cubicBezTo>
                    <a:pt x="28" y="0"/>
                    <a:pt x="0" y="28"/>
                    <a:pt x="0" y="56"/>
                  </a:cubicBezTo>
                  <a:cubicBezTo>
                    <a:pt x="0" y="93"/>
                    <a:pt x="28" y="112"/>
                    <a:pt x="56" y="112"/>
                  </a:cubicBezTo>
                  <a:lnTo>
                    <a:pt x="1095" y="112"/>
                  </a:lnTo>
                  <a:cubicBezTo>
                    <a:pt x="1123" y="112"/>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2775;p45">
              <a:extLst>
                <a:ext uri="{FF2B5EF4-FFF2-40B4-BE49-F238E27FC236}">
                  <a16:creationId xmlns:a16="http://schemas.microsoft.com/office/drawing/2014/main" id="{AEF324AC-E6A5-9BDE-2835-83A6C07FA31C}"/>
                </a:ext>
              </a:extLst>
            </p:cNvPr>
            <p:cNvSpPr/>
            <p:nvPr/>
          </p:nvSpPr>
          <p:spPr>
            <a:xfrm>
              <a:off x="7142255" y="2074955"/>
              <a:ext cx="62484" cy="7198"/>
            </a:xfrm>
            <a:custGeom>
              <a:avLst/>
              <a:gdLst/>
              <a:ahLst/>
              <a:cxnLst/>
              <a:rect l="l" t="t" r="r" b="b"/>
              <a:pathLst>
                <a:path w="1059" h="122" extrusionOk="0">
                  <a:moveTo>
                    <a:pt x="56" y="0"/>
                  </a:moveTo>
                  <a:cubicBezTo>
                    <a:pt x="28" y="0"/>
                    <a:pt x="1" y="28"/>
                    <a:pt x="1" y="56"/>
                  </a:cubicBezTo>
                  <a:cubicBezTo>
                    <a:pt x="1" y="93"/>
                    <a:pt x="28" y="121"/>
                    <a:pt x="56" y="121"/>
                  </a:cubicBezTo>
                  <a:lnTo>
                    <a:pt x="1002" y="121"/>
                  </a:lnTo>
                  <a:cubicBezTo>
                    <a:pt x="1040" y="121"/>
                    <a:pt x="1058" y="93"/>
                    <a:pt x="1058" y="56"/>
                  </a:cubicBezTo>
                  <a:cubicBezTo>
                    <a:pt x="1058" y="28"/>
                    <a:pt x="1040" y="0"/>
                    <a:pt x="1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2776;p45">
              <a:extLst>
                <a:ext uri="{FF2B5EF4-FFF2-40B4-BE49-F238E27FC236}">
                  <a16:creationId xmlns:a16="http://schemas.microsoft.com/office/drawing/2014/main" id="{8350445D-60B5-54E7-DB72-8778A3BEEDE3}"/>
                </a:ext>
              </a:extLst>
            </p:cNvPr>
            <p:cNvSpPr/>
            <p:nvPr/>
          </p:nvSpPr>
          <p:spPr>
            <a:xfrm>
              <a:off x="7027848" y="2206886"/>
              <a:ext cx="176889" cy="6608"/>
            </a:xfrm>
            <a:custGeom>
              <a:avLst/>
              <a:gdLst/>
              <a:ahLst/>
              <a:cxnLst/>
              <a:rect l="l" t="t" r="r" b="b"/>
              <a:pathLst>
                <a:path w="2998" h="112" extrusionOk="0">
                  <a:moveTo>
                    <a:pt x="56" y="0"/>
                  </a:moveTo>
                  <a:cubicBezTo>
                    <a:pt x="29" y="0"/>
                    <a:pt x="1" y="28"/>
                    <a:pt x="1" y="56"/>
                  </a:cubicBezTo>
                  <a:cubicBezTo>
                    <a:pt x="1" y="84"/>
                    <a:pt x="29" y="111"/>
                    <a:pt x="56" y="111"/>
                  </a:cubicBezTo>
                  <a:lnTo>
                    <a:pt x="2941" y="111"/>
                  </a:lnTo>
                  <a:cubicBezTo>
                    <a:pt x="2979" y="111"/>
                    <a:pt x="2997" y="93"/>
                    <a:pt x="2997" y="56"/>
                  </a:cubicBezTo>
                  <a:cubicBezTo>
                    <a:pt x="2997" y="28"/>
                    <a:pt x="2979" y="0"/>
                    <a:pt x="2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2777;p45">
              <a:extLst>
                <a:ext uri="{FF2B5EF4-FFF2-40B4-BE49-F238E27FC236}">
                  <a16:creationId xmlns:a16="http://schemas.microsoft.com/office/drawing/2014/main" id="{96FDFEFF-086B-E897-0830-47FFC2C16C10}"/>
                </a:ext>
              </a:extLst>
            </p:cNvPr>
            <p:cNvSpPr/>
            <p:nvPr/>
          </p:nvSpPr>
          <p:spPr>
            <a:xfrm>
              <a:off x="6924415" y="2206886"/>
              <a:ext cx="67912" cy="6608"/>
            </a:xfrm>
            <a:custGeom>
              <a:avLst/>
              <a:gdLst/>
              <a:ahLst/>
              <a:cxnLst/>
              <a:rect l="l" t="t" r="r" b="b"/>
              <a:pathLst>
                <a:path w="1151" h="112" extrusionOk="0">
                  <a:moveTo>
                    <a:pt x="65" y="0"/>
                  </a:moveTo>
                  <a:cubicBezTo>
                    <a:pt x="28" y="0"/>
                    <a:pt x="0" y="28"/>
                    <a:pt x="0" y="56"/>
                  </a:cubicBezTo>
                  <a:cubicBezTo>
                    <a:pt x="0" y="84"/>
                    <a:pt x="28" y="111"/>
                    <a:pt x="65" y="111"/>
                  </a:cubicBezTo>
                  <a:lnTo>
                    <a:pt x="1095" y="111"/>
                  </a:lnTo>
                  <a:cubicBezTo>
                    <a:pt x="1123" y="111"/>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2778;p45">
              <a:extLst>
                <a:ext uri="{FF2B5EF4-FFF2-40B4-BE49-F238E27FC236}">
                  <a16:creationId xmlns:a16="http://schemas.microsoft.com/office/drawing/2014/main" id="{291A84EE-3C6B-8F97-E826-878941E992B5}"/>
                </a:ext>
              </a:extLst>
            </p:cNvPr>
            <p:cNvSpPr/>
            <p:nvPr/>
          </p:nvSpPr>
          <p:spPr>
            <a:xfrm>
              <a:off x="6820392" y="2206886"/>
              <a:ext cx="62484" cy="6608"/>
            </a:xfrm>
            <a:custGeom>
              <a:avLst/>
              <a:gdLst/>
              <a:ahLst/>
              <a:cxnLst/>
              <a:rect l="l" t="t" r="r" b="b"/>
              <a:pathLst>
                <a:path w="1059" h="112" extrusionOk="0">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2779;p45">
              <a:extLst>
                <a:ext uri="{FF2B5EF4-FFF2-40B4-BE49-F238E27FC236}">
                  <a16:creationId xmlns:a16="http://schemas.microsoft.com/office/drawing/2014/main" id="{49D379FA-0936-F8DF-FF49-474A75510DAD}"/>
                </a:ext>
              </a:extLst>
            </p:cNvPr>
            <p:cNvSpPr/>
            <p:nvPr/>
          </p:nvSpPr>
          <p:spPr>
            <a:xfrm>
              <a:off x="7123669" y="2357403"/>
              <a:ext cx="67381" cy="7139"/>
            </a:xfrm>
            <a:custGeom>
              <a:avLst/>
              <a:gdLst/>
              <a:ahLst/>
              <a:cxnLst/>
              <a:rect l="l" t="t" r="r" b="b"/>
              <a:pathLst>
                <a:path w="1142" h="121" extrusionOk="0">
                  <a:moveTo>
                    <a:pt x="56" y="0"/>
                  </a:moveTo>
                  <a:cubicBezTo>
                    <a:pt x="19" y="0"/>
                    <a:pt x="0" y="28"/>
                    <a:pt x="0" y="65"/>
                  </a:cubicBezTo>
                  <a:cubicBezTo>
                    <a:pt x="0" y="93"/>
                    <a:pt x="19" y="121"/>
                    <a:pt x="56" y="121"/>
                  </a:cubicBezTo>
                  <a:lnTo>
                    <a:pt x="1086" y="121"/>
                  </a:lnTo>
                  <a:cubicBezTo>
                    <a:pt x="1123" y="121"/>
                    <a:pt x="1141" y="93"/>
                    <a:pt x="1141" y="65"/>
                  </a:cubicBezTo>
                  <a:cubicBezTo>
                    <a:pt x="1141" y="28"/>
                    <a:pt x="1123" y="0"/>
                    <a:pt x="10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2780;p45">
              <a:extLst>
                <a:ext uri="{FF2B5EF4-FFF2-40B4-BE49-F238E27FC236}">
                  <a16:creationId xmlns:a16="http://schemas.microsoft.com/office/drawing/2014/main" id="{D8E09DC2-4A3A-C4FE-7F61-B0FA649A2A94}"/>
                </a:ext>
              </a:extLst>
            </p:cNvPr>
            <p:cNvSpPr/>
            <p:nvPr/>
          </p:nvSpPr>
          <p:spPr>
            <a:xfrm>
              <a:off x="7019115" y="2357403"/>
              <a:ext cx="63015" cy="7139"/>
            </a:xfrm>
            <a:custGeom>
              <a:avLst/>
              <a:gdLst/>
              <a:ahLst/>
              <a:cxnLst/>
              <a:rect l="l" t="t" r="r" b="b"/>
              <a:pathLst>
                <a:path w="1068" h="121" extrusionOk="0">
                  <a:moveTo>
                    <a:pt x="56" y="0"/>
                  </a:moveTo>
                  <a:cubicBezTo>
                    <a:pt x="28" y="0"/>
                    <a:pt x="0" y="28"/>
                    <a:pt x="0" y="65"/>
                  </a:cubicBezTo>
                  <a:cubicBezTo>
                    <a:pt x="0" y="93"/>
                    <a:pt x="28" y="121"/>
                    <a:pt x="56" y="121"/>
                  </a:cubicBezTo>
                  <a:lnTo>
                    <a:pt x="1002" y="121"/>
                  </a:lnTo>
                  <a:cubicBezTo>
                    <a:pt x="1039" y="121"/>
                    <a:pt x="1067" y="93"/>
                    <a:pt x="1067" y="65"/>
                  </a:cubicBezTo>
                  <a:cubicBezTo>
                    <a:pt x="1067" y="28"/>
                    <a:pt x="1039"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2781;p45">
              <a:extLst>
                <a:ext uri="{FF2B5EF4-FFF2-40B4-BE49-F238E27FC236}">
                  <a16:creationId xmlns:a16="http://schemas.microsoft.com/office/drawing/2014/main" id="{7FD45138-6508-7472-3966-AC349A061BB9}"/>
                </a:ext>
              </a:extLst>
            </p:cNvPr>
            <p:cNvSpPr/>
            <p:nvPr/>
          </p:nvSpPr>
          <p:spPr>
            <a:xfrm>
              <a:off x="6820392" y="2140094"/>
              <a:ext cx="94227" cy="7139"/>
            </a:xfrm>
            <a:custGeom>
              <a:avLst/>
              <a:gdLst/>
              <a:ahLst/>
              <a:cxnLst/>
              <a:rect l="l" t="t" r="r" b="b"/>
              <a:pathLst>
                <a:path w="1597" h="121" extrusionOk="0">
                  <a:moveTo>
                    <a:pt x="57" y="0"/>
                  </a:moveTo>
                  <a:cubicBezTo>
                    <a:pt x="29" y="0"/>
                    <a:pt x="1" y="28"/>
                    <a:pt x="1" y="65"/>
                  </a:cubicBezTo>
                  <a:cubicBezTo>
                    <a:pt x="1" y="93"/>
                    <a:pt x="29" y="121"/>
                    <a:pt x="57" y="121"/>
                  </a:cubicBezTo>
                  <a:lnTo>
                    <a:pt x="1541" y="121"/>
                  </a:lnTo>
                  <a:cubicBezTo>
                    <a:pt x="1578" y="121"/>
                    <a:pt x="1596" y="93"/>
                    <a:pt x="1596" y="65"/>
                  </a:cubicBezTo>
                  <a:cubicBezTo>
                    <a:pt x="1596" y="28"/>
                    <a:pt x="1578" y="0"/>
                    <a:pt x="1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2782;p45">
              <a:extLst>
                <a:ext uri="{FF2B5EF4-FFF2-40B4-BE49-F238E27FC236}">
                  <a16:creationId xmlns:a16="http://schemas.microsoft.com/office/drawing/2014/main" id="{39BE7A04-A1CD-C055-AFC7-40E8FDE7C043}"/>
                </a:ext>
              </a:extLst>
            </p:cNvPr>
            <p:cNvSpPr/>
            <p:nvPr/>
          </p:nvSpPr>
          <p:spPr>
            <a:xfrm>
              <a:off x="6945184" y="2140094"/>
              <a:ext cx="155531" cy="7139"/>
            </a:xfrm>
            <a:custGeom>
              <a:avLst/>
              <a:gdLst/>
              <a:ahLst/>
              <a:cxnLst/>
              <a:rect l="l" t="t" r="r" b="b"/>
              <a:pathLst>
                <a:path w="2636" h="121" extrusionOk="0">
                  <a:moveTo>
                    <a:pt x="57" y="0"/>
                  </a:moveTo>
                  <a:cubicBezTo>
                    <a:pt x="29" y="0"/>
                    <a:pt x="1" y="28"/>
                    <a:pt x="1" y="65"/>
                  </a:cubicBezTo>
                  <a:cubicBezTo>
                    <a:pt x="1" y="93"/>
                    <a:pt x="29" y="121"/>
                    <a:pt x="57" y="121"/>
                  </a:cubicBezTo>
                  <a:lnTo>
                    <a:pt x="2580" y="121"/>
                  </a:lnTo>
                  <a:cubicBezTo>
                    <a:pt x="2608" y="121"/>
                    <a:pt x="2636" y="93"/>
                    <a:pt x="2636" y="65"/>
                  </a:cubicBezTo>
                  <a:cubicBezTo>
                    <a:pt x="2636" y="28"/>
                    <a:pt x="2608" y="0"/>
                    <a:pt x="2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2783;p45">
              <a:extLst>
                <a:ext uri="{FF2B5EF4-FFF2-40B4-BE49-F238E27FC236}">
                  <a16:creationId xmlns:a16="http://schemas.microsoft.com/office/drawing/2014/main" id="{B941708F-8444-62FE-A8CB-84A2E763B58D}"/>
                </a:ext>
              </a:extLst>
            </p:cNvPr>
            <p:cNvSpPr/>
            <p:nvPr/>
          </p:nvSpPr>
          <p:spPr>
            <a:xfrm>
              <a:off x="7142255" y="2140094"/>
              <a:ext cx="62484" cy="7139"/>
            </a:xfrm>
            <a:custGeom>
              <a:avLst/>
              <a:gdLst/>
              <a:ahLst/>
              <a:cxnLst/>
              <a:rect l="l" t="t" r="r" b="b"/>
              <a:pathLst>
                <a:path w="1059" h="121" extrusionOk="0">
                  <a:moveTo>
                    <a:pt x="56" y="0"/>
                  </a:moveTo>
                  <a:cubicBezTo>
                    <a:pt x="28" y="0"/>
                    <a:pt x="1" y="28"/>
                    <a:pt x="1" y="65"/>
                  </a:cubicBezTo>
                  <a:cubicBezTo>
                    <a:pt x="1" y="93"/>
                    <a:pt x="28" y="121"/>
                    <a:pt x="56" y="121"/>
                  </a:cubicBezTo>
                  <a:lnTo>
                    <a:pt x="1002" y="121"/>
                  </a:lnTo>
                  <a:cubicBezTo>
                    <a:pt x="1040" y="121"/>
                    <a:pt x="1058" y="93"/>
                    <a:pt x="1058" y="65"/>
                  </a:cubicBezTo>
                  <a:cubicBezTo>
                    <a:pt x="1058" y="28"/>
                    <a:pt x="1040"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2784;p45">
              <a:extLst>
                <a:ext uri="{FF2B5EF4-FFF2-40B4-BE49-F238E27FC236}">
                  <a16:creationId xmlns:a16="http://schemas.microsoft.com/office/drawing/2014/main" id="{5FF423AC-90AA-A84E-280B-20B79323BBFB}"/>
                </a:ext>
              </a:extLst>
            </p:cNvPr>
            <p:cNvSpPr/>
            <p:nvPr/>
          </p:nvSpPr>
          <p:spPr>
            <a:xfrm>
              <a:off x="7017994" y="2427440"/>
              <a:ext cx="155531" cy="7198"/>
            </a:xfrm>
            <a:custGeom>
              <a:avLst/>
              <a:gdLst/>
              <a:ahLst/>
              <a:cxnLst/>
              <a:rect l="l" t="t" r="r" b="b"/>
              <a:pathLst>
                <a:path w="2636" h="122" extrusionOk="0">
                  <a:moveTo>
                    <a:pt x="56" y="1"/>
                  </a:moveTo>
                  <a:cubicBezTo>
                    <a:pt x="29" y="1"/>
                    <a:pt x="1" y="28"/>
                    <a:pt x="1" y="66"/>
                  </a:cubicBezTo>
                  <a:cubicBezTo>
                    <a:pt x="1" y="93"/>
                    <a:pt x="29" y="121"/>
                    <a:pt x="56" y="121"/>
                  </a:cubicBezTo>
                  <a:lnTo>
                    <a:pt x="2580" y="121"/>
                  </a:lnTo>
                  <a:cubicBezTo>
                    <a:pt x="2607" y="121"/>
                    <a:pt x="2635" y="93"/>
                    <a:pt x="2635" y="66"/>
                  </a:cubicBezTo>
                  <a:cubicBezTo>
                    <a:pt x="2635" y="28"/>
                    <a:pt x="2607" y="1"/>
                    <a:pt x="2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2785;p45">
              <a:extLst>
                <a:ext uri="{FF2B5EF4-FFF2-40B4-BE49-F238E27FC236}">
                  <a16:creationId xmlns:a16="http://schemas.microsoft.com/office/drawing/2014/main" id="{ACA8FE93-82E3-B64C-2D1A-5B3AECC5AAD7}"/>
                </a:ext>
              </a:extLst>
            </p:cNvPr>
            <p:cNvSpPr/>
            <p:nvPr/>
          </p:nvSpPr>
          <p:spPr>
            <a:xfrm>
              <a:off x="7018584" y="2493111"/>
              <a:ext cx="62425" cy="7198"/>
            </a:xfrm>
            <a:custGeom>
              <a:avLst/>
              <a:gdLst/>
              <a:ahLst/>
              <a:cxnLst/>
              <a:rect l="l" t="t" r="r" b="b"/>
              <a:pathLst>
                <a:path w="1058" h="122" extrusionOk="0">
                  <a:moveTo>
                    <a:pt x="56" y="1"/>
                  </a:moveTo>
                  <a:cubicBezTo>
                    <a:pt x="28" y="1"/>
                    <a:pt x="0" y="29"/>
                    <a:pt x="0" y="56"/>
                  </a:cubicBezTo>
                  <a:cubicBezTo>
                    <a:pt x="0" y="94"/>
                    <a:pt x="28" y="121"/>
                    <a:pt x="56" y="121"/>
                  </a:cubicBezTo>
                  <a:lnTo>
                    <a:pt x="1002" y="121"/>
                  </a:lnTo>
                  <a:cubicBezTo>
                    <a:pt x="1030" y="121"/>
                    <a:pt x="1058" y="94"/>
                    <a:pt x="1058" y="56"/>
                  </a:cubicBezTo>
                  <a:cubicBezTo>
                    <a:pt x="1058" y="29"/>
                    <a:pt x="1030" y="1"/>
                    <a:pt x="1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2786;p45">
              <a:extLst>
                <a:ext uri="{FF2B5EF4-FFF2-40B4-BE49-F238E27FC236}">
                  <a16:creationId xmlns:a16="http://schemas.microsoft.com/office/drawing/2014/main" id="{7DA8CD3A-4E6E-4A59-4D33-5AE5D4A52052}"/>
                </a:ext>
              </a:extLst>
            </p:cNvPr>
            <p:cNvSpPr/>
            <p:nvPr/>
          </p:nvSpPr>
          <p:spPr>
            <a:xfrm>
              <a:off x="7433436" y="2415403"/>
              <a:ext cx="731867" cy="521700"/>
            </a:xfrm>
            <a:custGeom>
              <a:avLst/>
              <a:gdLst/>
              <a:ahLst/>
              <a:cxnLst/>
              <a:rect l="l" t="t" r="r" b="b"/>
              <a:pathLst>
                <a:path w="12404" h="8842" extrusionOk="0">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2787;p45">
              <a:extLst>
                <a:ext uri="{FF2B5EF4-FFF2-40B4-BE49-F238E27FC236}">
                  <a16:creationId xmlns:a16="http://schemas.microsoft.com/office/drawing/2014/main" id="{CE70187F-6950-AE4B-C510-7299C1BB3D59}"/>
                </a:ext>
              </a:extLst>
            </p:cNvPr>
            <p:cNvSpPr/>
            <p:nvPr/>
          </p:nvSpPr>
          <p:spPr>
            <a:xfrm>
              <a:off x="7430191" y="2412099"/>
              <a:ext cx="738947" cy="528839"/>
            </a:xfrm>
            <a:custGeom>
              <a:avLst/>
              <a:gdLst/>
              <a:ahLst/>
              <a:cxnLst/>
              <a:rect l="l" t="t" r="r" b="b"/>
              <a:pathLst>
                <a:path w="12524" h="8963" extrusionOk="0">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2788;p45">
              <a:extLst>
                <a:ext uri="{FF2B5EF4-FFF2-40B4-BE49-F238E27FC236}">
                  <a16:creationId xmlns:a16="http://schemas.microsoft.com/office/drawing/2014/main" id="{4BB0C888-8D50-A991-AD2A-0EF95F285605}"/>
                </a:ext>
              </a:extLst>
            </p:cNvPr>
            <p:cNvSpPr/>
            <p:nvPr/>
          </p:nvSpPr>
          <p:spPr>
            <a:xfrm>
              <a:off x="7474502" y="2375989"/>
              <a:ext cx="731867" cy="88209"/>
            </a:xfrm>
            <a:custGeom>
              <a:avLst/>
              <a:gdLst/>
              <a:ahLst/>
              <a:cxnLst/>
              <a:rect l="l" t="t" r="r" b="b"/>
              <a:pathLst>
                <a:path w="12404" h="1495" extrusionOk="0">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2789;p45">
              <a:extLst>
                <a:ext uri="{FF2B5EF4-FFF2-40B4-BE49-F238E27FC236}">
                  <a16:creationId xmlns:a16="http://schemas.microsoft.com/office/drawing/2014/main" id="{B51614D2-4223-2ACF-D53A-01EC05F7BD51}"/>
                </a:ext>
              </a:extLst>
            </p:cNvPr>
            <p:cNvSpPr/>
            <p:nvPr/>
          </p:nvSpPr>
          <p:spPr>
            <a:xfrm>
              <a:off x="7471198" y="2372685"/>
              <a:ext cx="738475" cy="94758"/>
            </a:xfrm>
            <a:custGeom>
              <a:avLst/>
              <a:gdLst/>
              <a:ahLst/>
              <a:cxnLst/>
              <a:rect l="l" t="t" r="r" b="b"/>
              <a:pathLst>
                <a:path w="12516" h="1606" extrusionOk="0">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2790;p45">
              <a:extLst>
                <a:ext uri="{FF2B5EF4-FFF2-40B4-BE49-F238E27FC236}">
                  <a16:creationId xmlns:a16="http://schemas.microsoft.com/office/drawing/2014/main" id="{EA2AE1D3-97DB-745A-8C19-F1C7BCA1741E}"/>
                </a:ext>
              </a:extLst>
            </p:cNvPr>
            <p:cNvSpPr/>
            <p:nvPr/>
          </p:nvSpPr>
          <p:spPr>
            <a:xfrm>
              <a:off x="7553862" y="2401715"/>
              <a:ext cx="33454" cy="33985"/>
            </a:xfrm>
            <a:custGeom>
              <a:avLst/>
              <a:gdLst/>
              <a:ahLst/>
              <a:cxnLst/>
              <a:rect l="l" t="t" r="r" b="b"/>
              <a:pathLst>
                <a:path w="567" h="576" extrusionOk="0">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2791;p45">
              <a:extLst>
                <a:ext uri="{FF2B5EF4-FFF2-40B4-BE49-F238E27FC236}">
                  <a16:creationId xmlns:a16="http://schemas.microsoft.com/office/drawing/2014/main" id="{FCAF9127-41BE-F208-CD65-E0968D3B524F}"/>
                </a:ext>
              </a:extLst>
            </p:cNvPr>
            <p:cNvSpPr/>
            <p:nvPr/>
          </p:nvSpPr>
          <p:spPr>
            <a:xfrm>
              <a:off x="7606434" y="2401715"/>
              <a:ext cx="33985" cy="33985"/>
            </a:xfrm>
            <a:custGeom>
              <a:avLst/>
              <a:gdLst/>
              <a:ahLst/>
              <a:cxnLst/>
              <a:rect l="l" t="t" r="r" b="b"/>
              <a:pathLst>
                <a:path w="576" h="576" extrusionOk="0">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2792;p45">
              <a:extLst>
                <a:ext uri="{FF2B5EF4-FFF2-40B4-BE49-F238E27FC236}">
                  <a16:creationId xmlns:a16="http://schemas.microsoft.com/office/drawing/2014/main" id="{CBF81760-BDE9-579B-8A35-ED10A0ABA2D2}"/>
                </a:ext>
              </a:extLst>
            </p:cNvPr>
            <p:cNvSpPr/>
            <p:nvPr/>
          </p:nvSpPr>
          <p:spPr>
            <a:xfrm>
              <a:off x="7501349" y="2401715"/>
              <a:ext cx="33985" cy="33985"/>
            </a:xfrm>
            <a:custGeom>
              <a:avLst/>
              <a:gdLst/>
              <a:ahLst/>
              <a:cxnLst/>
              <a:rect l="l" t="t" r="r" b="b"/>
              <a:pathLst>
                <a:path w="576" h="576" extrusionOk="0">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2793;p45">
              <a:extLst>
                <a:ext uri="{FF2B5EF4-FFF2-40B4-BE49-F238E27FC236}">
                  <a16:creationId xmlns:a16="http://schemas.microsoft.com/office/drawing/2014/main" id="{E32D6187-EE1A-F85E-94D9-91B440255E5F}"/>
                </a:ext>
              </a:extLst>
            </p:cNvPr>
            <p:cNvSpPr/>
            <p:nvPr/>
          </p:nvSpPr>
          <p:spPr>
            <a:xfrm>
              <a:off x="7473971" y="2464140"/>
              <a:ext cx="732398" cy="430246"/>
            </a:xfrm>
            <a:custGeom>
              <a:avLst/>
              <a:gdLst/>
              <a:ahLst/>
              <a:cxnLst/>
              <a:rect l="l" t="t" r="r" b="b"/>
              <a:pathLst>
                <a:path w="12413" h="7292" extrusionOk="0">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2794;p45">
              <a:extLst>
                <a:ext uri="{FF2B5EF4-FFF2-40B4-BE49-F238E27FC236}">
                  <a16:creationId xmlns:a16="http://schemas.microsoft.com/office/drawing/2014/main" id="{E8BFEBA9-8BB0-69C1-9DC3-3EB360F44C69}"/>
                </a:ext>
              </a:extLst>
            </p:cNvPr>
            <p:cNvSpPr/>
            <p:nvPr/>
          </p:nvSpPr>
          <p:spPr>
            <a:xfrm>
              <a:off x="7470667" y="2460305"/>
              <a:ext cx="739006" cy="437386"/>
            </a:xfrm>
            <a:custGeom>
              <a:avLst/>
              <a:gdLst/>
              <a:ahLst/>
              <a:cxnLst/>
              <a:rect l="l" t="t" r="r" b="b"/>
              <a:pathLst>
                <a:path w="12525" h="7413" extrusionOk="0">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2795;p45">
              <a:extLst>
                <a:ext uri="{FF2B5EF4-FFF2-40B4-BE49-F238E27FC236}">
                  <a16:creationId xmlns:a16="http://schemas.microsoft.com/office/drawing/2014/main" id="{21F1335E-EA6B-580E-19DC-E85BBC2E478C}"/>
                </a:ext>
              </a:extLst>
            </p:cNvPr>
            <p:cNvSpPr/>
            <p:nvPr/>
          </p:nvSpPr>
          <p:spPr>
            <a:xfrm>
              <a:off x="7778310" y="2564859"/>
              <a:ext cx="336078" cy="6608"/>
            </a:xfrm>
            <a:custGeom>
              <a:avLst/>
              <a:gdLst/>
              <a:ahLst/>
              <a:cxnLst/>
              <a:rect l="l" t="t" r="r" b="b"/>
              <a:pathLst>
                <a:path w="5696" h="112" extrusionOk="0">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2796;p45">
              <a:extLst>
                <a:ext uri="{FF2B5EF4-FFF2-40B4-BE49-F238E27FC236}">
                  <a16:creationId xmlns:a16="http://schemas.microsoft.com/office/drawing/2014/main" id="{98D0CDD5-1F21-DFF5-76C1-DBE21DBD85DD}"/>
                </a:ext>
              </a:extLst>
            </p:cNvPr>
            <p:cNvSpPr/>
            <p:nvPr/>
          </p:nvSpPr>
          <p:spPr>
            <a:xfrm>
              <a:off x="7778310" y="2614657"/>
              <a:ext cx="122666" cy="7139"/>
            </a:xfrm>
            <a:custGeom>
              <a:avLst/>
              <a:gdLst/>
              <a:ahLst/>
              <a:cxnLst/>
              <a:rect l="l" t="t" r="r" b="b"/>
              <a:pathLst>
                <a:path w="2079" h="121" extrusionOk="0">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2797;p45">
              <a:extLst>
                <a:ext uri="{FF2B5EF4-FFF2-40B4-BE49-F238E27FC236}">
                  <a16:creationId xmlns:a16="http://schemas.microsoft.com/office/drawing/2014/main" id="{C1E126DF-B6CF-7802-918F-BF8C11DF8A33}"/>
                </a:ext>
              </a:extLst>
            </p:cNvPr>
            <p:cNvSpPr/>
            <p:nvPr/>
          </p:nvSpPr>
          <p:spPr>
            <a:xfrm>
              <a:off x="7941395" y="2614657"/>
              <a:ext cx="147270" cy="7139"/>
            </a:xfrm>
            <a:custGeom>
              <a:avLst/>
              <a:gdLst/>
              <a:ahLst/>
              <a:cxnLst/>
              <a:rect l="l" t="t" r="r" b="b"/>
              <a:pathLst>
                <a:path w="2496" h="121" extrusionOk="0">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2798;p45">
              <a:extLst>
                <a:ext uri="{FF2B5EF4-FFF2-40B4-BE49-F238E27FC236}">
                  <a16:creationId xmlns:a16="http://schemas.microsoft.com/office/drawing/2014/main" id="{E7B7488B-9C5D-389A-1C4C-95212D5EB465}"/>
                </a:ext>
              </a:extLst>
            </p:cNvPr>
            <p:cNvSpPr/>
            <p:nvPr/>
          </p:nvSpPr>
          <p:spPr>
            <a:xfrm>
              <a:off x="7778310" y="2766237"/>
              <a:ext cx="217896" cy="6667"/>
            </a:xfrm>
            <a:custGeom>
              <a:avLst/>
              <a:gdLst/>
              <a:ahLst/>
              <a:cxnLst/>
              <a:rect l="l" t="t" r="r" b="b"/>
              <a:pathLst>
                <a:path w="3693" h="113" extrusionOk="0">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2799;p45">
              <a:extLst>
                <a:ext uri="{FF2B5EF4-FFF2-40B4-BE49-F238E27FC236}">
                  <a16:creationId xmlns:a16="http://schemas.microsoft.com/office/drawing/2014/main" id="{095C83ED-8CE4-8599-946B-214BE0729F68}"/>
                </a:ext>
              </a:extLst>
            </p:cNvPr>
            <p:cNvSpPr/>
            <p:nvPr/>
          </p:nvSpPr>
          <p:spPr>
            <a:xfrm>
              <a:off x="7778310" y="2667170"/>
              <a:ext cx="338851" cy="7198"/>
            </a:xfrm>
            <a:custGeom>
              <a:avLst/>
              <a:gdLst/>
              <a:ahLst/>
              <a:cxnLst/>
              <a:rect l="l" t="t" r="r" b="b"/>
              <a:pathLst>
                <a:path w="5743" h="122" extrusionOk="0">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2800;p45">
              <a:extLst>
                <a:ext uri="{FF2B5EF4-FFF2-40B4-BE49-F238E27FC236}">
                  <a16:creationId xmlns:a16="http://schemas.microsoft.com/office/drawing/2014/main" id="{9F225EF8-08F7-1D75-C1EC-9FDE5C6B5A26}"/>
                </a:ext>
              </a:extLst>
            </p:cNvPr>
            <p:cNvSpPr/>
            <p:nvPr/>
          </p:nvSpPr>
          <p:spPr>
            <a:xfrm>
              <a:off x="7778310" y="2716969"/>
              <a:ext cx="112223" cy="7198"/>
            </a:xfrm>
            <a:custGeom>
              <a:avLst/>
              <a:gdLst/>
              <a:ahLst/>
              <a:cxnLst/>
              <a:rect l="l" t="t" r="r" b="b"/>
              <a:pathLst>
                <a:path w="1902" h="122" extrusionOk="0">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2801;p45">
              <a:extLst>
                <a:ext uri="{FF2B5EF4-FFF2-40B4-BE49-F238E27FC236}">
                  <a16:creationId xmlns:a16="http://schemas.microsoft.com/office/drawing/2014/main" id="{DAD15EE8-F143-590D-FE12-0DD39AF897CD}"/>
                </a:ext>
              </a:extLst>
            </p:cNvPr>
            <p:cNvSpPr/>
            <p:nvPr/>
          </p:nvSpPr>
          <p:spPr>
            <a:xfrm>
              <a:off x="7915670" y="2716969"/>
              <a:ext cx="198720" cy="7198"/>
            </a:xfrm>
            <a:custGeom>
              <a:avLst/>
              <a:gdLst/>
              <a:ahLst/>
              <a:cxnLst/>
              <a:rect l="l" t="t" r="r" b="b"/>
              <a:pathLst>
                <a:path w="3368" h="122" extrusionOk="0">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2802;p45">
              <a:extLst>
                <a:ext uri="{FF2B5EF4-FFF2-40B4-BE49-F238E27FC236}">
                  <a16:creationId xmlns:a16="http://schemas.microsoft.com/office/drawing/2014/main" id="{DEFFBFC9-E38D-FE54-46B7-1F2AD444BACA}"/>
                </a:ext>
              </a:extLst>
            </p:cNvPr>
            <p:cNvSpPr/>
            <p:nvPr/>
          </p:nvSpPr>
          <p:spPr>
            <a:xfrm>
              <a:off x="7525953" y="2548397"/>
              <a:ext cx="219017" cy="219017"/>
            </a:xfrm>
            <a:custGeom>
              <a:avLst/>
              <a:gdLst/>
              <a:ahLst/>
              <a:cxnLst/>
              <a:rect l="l" t="t" r="r" b="b"/>
              <a:pathLst>
                <a:path w="3712" h="3712" extrusionOk="0">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2803;p45">
              <a:extLst>
                <a:ext uri="{FF2B5EF4-FFF2-40B4-BE49-F238E27FC236}">
                  <a16:creationId xmlns:a16="http://schemas.microsoft.com/office/drawing/2014/main" id="{4138E39C-9994-6E10-FCA6-74A344933191}"/>
                </a:ext>
              </a:extLst>
            </p:cNvPr>
            <p:cNvSpPr/>
            <p:nvPr/>
          </p:nvSpPr>
          <p:spPr>
            <a:xfrm>
              <a:off x="7522649" y="2545151"/>
              <a:ext cx="225567" cy="225567"/>
            </a:xfrm>
            <a:custGeom>
              <a:avLst/>
              <a:gdLst/>
              <a:ahLst/>
              <a:cxnLst/>
              <a:rect l="l" t="t" r="r" b="b"/>
              <a:pathLst>
                <a:path w="3823" h="3823" extrusionOk="0">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2804;p45">
              <a:extLst>
                <a:ext uri="{FF2B5EF4-FFF2-40B4-BE49-F238E27FC236}">
                  <a16:creationId xmlns:a16="http://schemas.microsoft.com/office/drawing/2014/main" id="{8C3819AA-599D-0400-8D58-5FCB330C2B25}"/>
                </a:ext>
              </a:extLst>
            </p:cNvPr>
            <p:cNvSpPr/>
            <p:nvPr/>
          </p:nvSpPr>
          <p:spPr>
            <a:xfrm>
              <a:off x="7516631" y="2550049"/>
              <a:ext cx="218486" cy="218427"/>
            </a:xfrm>
            <a:custGeom>
              <a:avLst/>
              <a:gdLst/>
              <a:ahLst/>
              <a:cxnLst/>
              <a:rect l="l" t="t" r="r" b="b"/>
              <a:pathLst>
                <a:path w="3703" h="3702" extrusionOk="0">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2805;p45">
              <a:extLst>
                <a:ext uri="{FF2B5EF4-FFF2-40B4-BE49-F238E27FC236}">
                  <a16:creationId xmlns:a16="http://schemas.microsoft.com/office/drawing/2014/main" id="{1AA47F17-EF1E-9351-69B4-D43AAD24EE7A}"/>
                </a:ext>
              </a:extLst>
            </p:cNvPr>
            <p:cNvSpPr/>
            <p:nvPr/>
          </p:nvSpPr>
          <p:spPr>
            <a:xfrm>
              <a:off x="7513386" y="2546213"/>
              <a:ext cx="225567" cy="225567"/>
            </a:xfrm>
            <a:custGeom>
              <a:avLst/>
              <a:gdLst/>
              <a:ahLst/>
              <a:cxnLst/>
              <a:rect l="l" t="t" r="r" b="b"/>
              <a:pathLst>
                <a:path w="3823" h="3823" extrusionOk="0">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2806;p45">
              <a:extLst>
                <a:ext uri="{FF2B5EF4-FFF2-40B4-BE49-F238E27FC236}">
                  <a16:creationId xmlns:a16="http://schemas.microsoft.com/office/drawing/2014/main" id="{F1E7205A-D9B2-273F-C6E4-EDBB5B7320CC}"/>
                </a:ext>
              </a:extLst>
            </p:cNvPr>
            <p:cNvSpPr/>
            <p:nvPr/>
          </p:nvSpPr>
          <p:spPr>
            <a:xfrm>
              <a:off x="7662251" y="2565921"/>
              <a:ext cx="54813" cy="54813"/>
            </a:xfrm>
            <a:custGeom>
              <a:avLst/>
              <a:gdLst/>
              <a:ahLst/>
              <a:cxnLst/>
              <a:rect l="l" t="t" r="r" b="b"/>
              <a:pathLst>
                <a:path w="929" h="929" extrusionOk="0">
                  <a:moveTo>
                    <a:pt x="0" y="1"/>
                  </a:moveTo>
                  <a:lnTo>
                    <a:pt x="0" y="928"/>
                  </a:lnTo>
                  <a:lnTo>
                    <a:pt x="928" y="928"/>
                  </a:lnTo>
                  <a:cubicBezTo>
                    <a:pt x="928" y="409"/>
                    <a:pt x="51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2807;p45">
              <a:extLst>
                <a:ext uri="{FF2B5EF4-FFF2-40B4-BE49-F238E27FC236}">
                  <a16:creationId xmlns:a16="http://schemas.microsoft.com/office/drawing/2014/main" id="{61B7FA56-3C0A-4F40-DB2D-BFBA587F3440}"/>
                </a:ext>
              </a:extLst>
            </p:cNvPr>
            <p:cNvSpPr/>
            <p:nvPr/>
          </p:nvSpPr>
          <p:spPr>
            <a:xfrm>
              <a:off x="7658947" y="2562085"/>
              <a:ext cx="61363" cy="61894"/>
            </a:xfrm>
            <a:custGeom>
              <a:avLst/>
              <a:gdLst/>
              <a:ahLst/>
              <a:cxnLst/>
              <a:rect l="l" t="t" r="r" b="b"/>
              <a:pathLst>
                <a:path w="1040" h="1049" extrusionOk="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2808;p45">
              <a:extLst>
                <a:ext uri="{FF2B5EF4-FFF2-40B4-BE49-F238E27FC236}">
                  <a16:creationId xmlns:a16="http://schemas.microsoft.com/office/drawing/2014/main" id="{A274BC9F-6057-F547-D1F6-2DCC5B19D765}"/>
                </a:ext>
              </a:extLst>
            </p:cNvPr>
            <p:cNvSpPr/>
            <p:nvPr/>
          </p:nvSpPr>
          <p:spPr>
            <a:xfrm>
              <a:off x="7985707" y="2216444"/>
              <a:ext cx="377203" cy="339087"/>
            </a:xfrm>
            <a:custGeom>
              <a:avLst/>
              <a:gdLst/>
              <a:ahLst/>
              <a:cxnLst/>
              <a:rect l="l" t="t" r="r" b="b"/>
              <a:pathLst>
                <a:path w="6393" h="5747" extrusionOk="0">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2809;p45">
              <a:extLst>
                <a:ext uri="{FF2B5EF4-FFF2-40B4-BE49-F238E27FC236}">
                  <a16:creationId xmlns:a16="http://schemas.microsoft.com/office/drawing/2014/main" id="{A82CC046-83FE-83C0-B143-8667EABC9CF7}"/>
                </a:ext>
              </a:extLst>
            </p:cNvPr>
            <p:cNvSpPr/>
            <p:nvPr/>
          </p:nvSpPr>
          <p:spPr>
            <a:xfrm>
              <a:off x="8001047" y="2212904"/>
              <a:ext cx="345991" cy="345991"/>
            </a:xfrm>
            <a:custGeom>
              <a:avLst/>
              <a:gdLst/>
              <a:ahLst/>
              <a:cxnLst/>
              <a:rect l="l" t="t" r="r" b="b"/>
              <a:pathLst>
                <a:path w="5864" h="5864" extrusionOk="0">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2810;p45">
              <a:extLst>
                <a:ext uri="{FF2B5EF4-FFF2-40B4-BE49-F238E27FC236}">
                  <a16:creationId xmlns:a16="http://schemas.microsoft.com/office/drawing/2014/main" id="{38AB78C1-B0C8-0F68-1B6D-54ED2106F5F8}"/>
                </a:ext>
              </a:extLst>
            </p:cNvPr>
            <p:cNvSpPr/>
            <p:nvPr/>
          </p:nvSpPr>
          <p:spPr>
            <a:xfrm>
              <a:off x="7997212" y="2199923"/>
              <a:ext cx="384873" cy="339382"/>
            </a:xfrm>
            <a:custGeom>
              <a:avLst/>
              <a:gdLst/>
              <a:ahLst/>
              <a:cxnLst/>
              <a:rect l="l" t="t" r="r" b="b"/>
              <a:pathLst>
                <a:path w="6523" h="5752" extrusionOk="0">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2811;p45">
              <a:extLst>
                <a:ext uri="{FF2B5EF4-FFF2-40B4-BE49-F238E27FC236}">
                  <a16:creationId xmlns:a16="http://schemas.microsoft.com/office/drawing/2014/main" id="{EE91B3D8-112D-9DA6-AD11-9741F91D4BA5}"/>
                </a:ext>
              </a:extLst>
            </p:cNvPr>
            <p:cNvSpPr/>
            <p:nvPr/>
          </p:nvSpPr>
          <p:spPr>
            <a:xfrm>
              <a:off x="8016388" y="2196442"/>
              <a:ext cx="345991" cy="345991"/>
            </a:xfrm>
            <a:custGeom>
              <a:avLst/>
              <a:gdLst/>
              <a:ahLst/>
              <a:cxnLst/>
              <a:rect l="l" t="t" r="r" b="b"/>
              <a:pathLst>
                <a:path w="5864" h="5864" extrusionOk="0">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2812;p45">
              <a:extLst>
                <a:ext uri="{FF2B5EF4-FFF2-40B4-BE49-F238E27FC236}">
                  <a16:creationId xmlns:a16="http://schemas.microsoft.com/office/drawing/2014/main" id="{1652A122-908E-D4FA-F4E4-4EFFF3D88074}"/>
                </a:ext>
              </a:extLst>
            </p:cNvPr>
            <p:cNvSpPr/>
            <p:nvPr/>
          </p:nvSpPr>
          <p:spPr>
            <a:xfrm>
              <a:off x="8070553" y="2285655"/>
              <a:ext cx="224505" cy="141842"/>
            </a:xfrm>
            <a:custGeom>
              <a:avLst/>
              <a:gdLst/>
              <a:ahLst/>
              <a:cxnLst/>
              <a:rect l="l" t="t" r="r" b="b"/>
              <a:pathLst>
                <a:path w="3805" h="2404" extrusionOk="0">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2813;p45">
              <a:extLst>
                <a:ext uri="{FF2B5EF4-FFF2-40B4-BE49-F238E27FC236}">
                  <a16:creationId xmlns:a16="http://schemas.microsoft.com/office/drawing/2014/main" id="{96DAEE1D-DFAC-B180-6720-54E0266A05DC}"/>
                </a:ext>
              </a:extLst>
            </p:cNvPr>
            <p:cNvSpPr/>
            <p:nvPr/>
          </p:nvSpPr>
          <p:spPr>
            <a:xfrm>
              <a:off x="8066718" y="2282410"/>
              <a:ext cx="231585" cy="148391"/>
            </a:xfrm>
            <a:custGeom>
              <a:avLst/>
              <a:gdLst/>
              <a:ahLst/>
              <a:cxnLst/>
              <a:rect l="l" t="t" r="r" b="b"/>
              <a:pathLst>
                <a:path w="3925" h="2515" extrusionOk="0">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9"/>
        <p:cNvGrpSpPr/>
        <p:nvPr/>
      </p:nvGrpSpPr>
      <p:grpSpPr>
        <a:xfrm>
          <a:off x="0" y="0"/>
          <a:ext cx="0" cy="0"/>
          <a:chOff x="0" y="0"/>
          <a:chExt cx="0" cy="0"/>
        </a:xfrm>
      </p:grpSpPr>
      <p:sp>
        <p:nvSpPr>
          <p:cNvPr id="1920" name="Google Shape;1920;p37"/>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Project Evaluation and Key Findings</a:t>
            </a:r>
            <a:br>
              <a:rPr lang="en-US" sz="2000" dirty="0"/>
            </a:br>
            <a:endParaRPr sz="2000" dirty="0"/>
          </a:p>
        </p:txBody>
      </p:sp>
      <p:sp>
        <p:nvSpPr>
          <p:cNvPr id="1921" name="Google Shape;1921;p37"/>
          <p:cNvSpPr/>
          <p:nvPr/>
        </p:nvSpPr>
        <p:spPr>
          <a:xfrm>
            <a:off x="1531125" y="1437900"/>
            <a:ext cx="176400" cy="1764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3570775" y="1437900"/>
            <a:ext cx="176400" cy="1764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5458825" y="1437900"/>
            <a:ext cx="176400" cy="1764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7422825" y="1437900"/>
            <a:ext cx="176400" cy="1764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txBox="1"/>
          <p:nvPr/>
        </p:nvSpPr>
        <p:spPr>
          <a:xfrm flipH="1">
            <a:off x="713125" y="1938775"/>
            <a:ext cx="1812300" cy="37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dk1"/>
                </a:solidFill>
                <a:latin typeface="Open Sans"/>
                <a:ea typeface="Open Sans"/>
                <a:cs typeface="Open Sans"/>
                <a:sym typeface="Open Sans"/>
              </a:rPr>
              <a:t>Scalability</a:t>
            </a:r>
            <a:endParaRPr sz="1800" dirty="0">
              <a:solidFill>
                <a:schemeClr val="dk1"/>
              </a:solidFill>
              <a:latin typeface="Open Sans"/>
              <a:ea typeface="Open Sans"/>
              <a:cs typeface="Open Sans"/>
              <a:sym typeface="Open Sans"/>
            </a:endParaRPr>
          </a:p>
        </p:txBody>
      </p:sp>
      <p:sp>
        <p:nvSpPr>
          <p:cNvPr id="1926" name="Google Shape;1926;p37"/>
          <p:cNvSpPr txBox="1"/>
          <p:nvPr/>
        </p:nvSpPr>
        <p:spPr>
          <a:xfrm flipH="1">
            <a:off x="2752825" y="1937825"/>
            <a:ext cx="1812300" cy="4188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dirty="0">
                <a:solidFill>
                  <a:schemeClr val="dk1"/>
                </a:solidFill>
                <a:latin typeface="Open Sans"/>
                <a:ea typeface="Open Sans"/>
                <a:cs typeface="Open Sans"/>
                <a:sym typeface="Open Sans"/>
              </a:rPr>
              <a:t>Security</a:t>
            </a:r>
            <a:endParaRPr sz="1800" dirty="0">
              <a:solidFill>
                <a:schemeClr val="dk1"/>
              </a:solidFill>
              <a:latin typeface="Open Sans"/>
              <a:ea typeface="Open Sans"/>
              <a:cs typeface="Open Sans"/>
              <a:sym typeface="Open Sans"/>
            </a:endParaRPr>
          </a:p>
        </p:txBody>
      </p:sp>
      <p:sp>
        <p:nvSpPr>
          <p:cNvPr id="1927" name="Google Shape;1927;p37"/>
          <p:cNvSpPr txBox="1"/>
          <p:nvPr/>
        </p:nvSpPr>
        <p:spPr>
          <a:xfrm flipH="1">
            <a:off x="4640925" y="1938775"/>
            <a:ext cx="1812300" cy="37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dirty="0">
                <a:solidFill>
                  <a:schemeClr val="dk1"/>
                </a:solidFill>
                <a:latin typeface="Open Sans"/>
                <a:ea typeface="Open Sans"/>
                <a:cs typeface="Open Sans"/>
                <a:sym typeface="Open Sans"/>
              </a:rPr>
              <a:t>User-Friendly Interface</a:t>
            </a:r>
          </a:p>
        </p:txBody>
      </p:sp>
      <p:sp>
        <p:nvSpPr>
          <p:cNvPr id="1928" name="Google Shape;1928;p37"/>
          <p:cNvSpPr txBox="1"/>
          <p:nvPr/>
        </p:nvSpPr>
        <p:spPr>
          <a:xfrm flipH="1">
            <a:off x="6604825" y="1938775"/>
            <a:ext cx="1812300" cy="37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dirty="0">
                <a:solidFill>
                  <a:schemeClr val="dk1"/>
                </a:solidFill>
                <a:latin typeface="Open Sans"/>
                <a:ea typeface="Open Sans"/>
                <a:cs typeface="Open Sans"/>
                <a:sym typeface="Open Sans"/>
              </a:rPr>
              <a:t>Customizable Reports</a:t>
            </a:r>
            <a:endParaRPr sz="1800" dirty="0">
              <a:solidFill>
                <a:schemeClr val="dk1"/>
              </a:solidFill>
              <a:latin typeface="Open Sans"/>
              <a:ea typeface="Open Sans"/>
              <a:cs typeface="Open Sans"/>
              <a:sym typeface="Open Sans"/>
            </a:endParaRPr>
          </a:p>
        </p:txBody>
      </p:sp>
      <p:cxnSp>
        <p:nvCxnSpPr>
          <p:cNvPr id="1929" name="Google Shape;1929;p37"/>
          <p:cNvCxnSpPr>
            <a:cxnSpLocks/>
            <a:stCxn id="1921" idx="3"/>
            <a:endCxn id="1922" idx="1"/>
          </p:cNvCxnSpPr>
          <p:nvPr/>
        </p:nvCxnSpPr>
        <p:spPr>
          <a:xfrm>
            <a:off x="1707525" y="1526100"/>
            <a:ext cx="1863250" cy="0"/>
          </a:xfrm>
          <a:prstGeom prst="straightConnector1">
            <a:avLst/>
          </a:prstGeom>
          <a:noFill/>
          <a:ln w="9525" cap="flat" cmpd="sng">
            <a:solidFill>
              <a:schemeClr val="dk1"/>
            </a:solidFill>
            <a:prstDash val="solid"/>
            <a:round/>
            <a:headEnd type="none" w="med" len="med"/>
            <a:tailEnd type="none" w="med" len="med"/>
          </a:ln>
        </p:spPr>
      </p:cxnSp>
      <p:cxnSp>
        <p:nvCxnSpPr>
          <p:cNvPr id="1930" name="Google Shape;1930;p37"/>
          <p:cNvCxnSpPr>
            <a:cxnSpLocks/>
            <a:stCxn id="1922" idx="3"/>
            <a:endCxn id="1923" idx="1"/>
          </p:cNvCxnSpPr>
          <p:nvPr/>
        </p:nvCxnSpPr>
        <p:spPr>
          <a:xfrm>
            <a:off x="3747175" y="1526100"/>
            <a:ext cx="1711650" cy="0"/>
          </a:xfrm>
          <a:prstGeom prst="straightConnector1">
            <a:avLst/>
          </a:prstGeom>
          <a:noFill/>
          <a:ln w="9525" cap="flat" cmpd="sng">
            <a:solidFill>
              <a:schemeClr val="dk1"/>
            </a:solidFill>
            <a:prstDash val="solid"/>
            <a:round/>
            <a:headEnd type="none" w="med" len="med"/>
            <a:tailEnd type="none" w="med" len="med"/>
          </a:ln>
        </p:spPr>
      </p:cxnSp>
      <p:cxnSp>
        <p:nvCxnSpPr>
          <p:cNvPr id="1931" name="Google Shape;1931;p37"/>
          <p:cNvCxnSpPr>
            <a:cxnSpLocks/>
            <a:stCxn id="1923" idx="3"/>
            <a:endCxn id="1924" idx="1"/>
          </p:cNvCxnSpPr>
          <p:nvPr/>
        </p:nvCxnSpPr>
        <p:spPr>
          <a:xfrm>
            <a:off x="5635225" y="1526100"/>
            <a:ext cx="1787600" cy="0"/>
          </a:xfrm>
          <a:prstGeom prst="straightConnector1">
            <a:avLst/>
          </a:prstGeom>
          <a:noFill/>
          <a:ln w="9525" cap="flat" cmpd="sng">
            <a:solidFill>
              <a:schemeClr val="dk1"/>
            </a:solidFill>
            <a:prstDash val="solid"/>
            <a:round/>
            <a:headEnd type="none" w="med" len="med"/>
            <a:tailEnd type="none" w="med" len="med"/>
          </a:ln>
        </p:spPr>
      </p:cxnSp>
      <p:cxnSp>
        <p:nvCxnSpPr>
          <p:cNvPr id="1932" name="Google Shape;1932;p37"/>
          <p:cNvCxnSpPr>
            <a:cxnSpLocks/>
            <a:stCxn id="1921" idx="2"/>
            <a:endCxn id="1925" idx="0"/>
          </p:cNvCxnSpPr>
          <p:nvPr/>
        </p:nvCxnSpPr>
        <p:spPr>
          <a:xfrm>
            <a:off x="1619325" y="1614300"/>
            <a:ext cx="0" cy="324600"/>
          </a:xfrm>
          <a:prstGeom prst="straightConnector1">
            <a:avLst/>
          </a:prstGeom>
          <a:noFill/>
          <a:ln w="9525" cap="flat" cmpd="sng">
            <a:solidFill>
              <a:schemeClr val="dk1"/>
            </a:solidFill>
            <a:prstDash val="solid"/>
            <a:round/>
            <a:headEnd type="none" w="med" len="med"/>
            <a:tailEnd type="none" w="med" len="med"/>
          </a:ln>
        </p:spPr>
      </p:cxnSp>
      <p:cxnSp>
        <p:nvCxnSpPr>
          <p:cNvPr id="1933" name="Google Shape;1933;p37"/>
          <p:cNvCxnSpPr>
            <a:cxnSpLocks/>
            <a:stCxn id="1922" idx="2"/>
            <a:endCxn id="1926" idx="0"/>
          </p:cNvCxnSpPr>
          <p:nvPr/>
        </p:nvCxnSpPr>
        <p:spPr>
          <a:xfrm>
            <a:off x="3658975" y="1614300"/>
            <a:ext cx="0" cy="323525"/>
          </a:xfrm>
          <a:prstGeom prst="straightConnector1">
            <a:avLst/>
          </a:prstGeom>
          <a:noFill/>
          <a:ln w="9525" cap="flat" cmpd="sng">
            <a:solidFill>
              <a:schemeClr val="dk1"/>
            </a:solidFill>
            <a:prstDash val="solid"/>
            <a:round/>
            <a:headEnd type="none" w="med" len="med"/>
            <a:tailEnd type="none" w="med" len="med"/>
          </a:ln>
        </p:spPr>
      </p:cxnSp>
      <p:cxnSp>
        <p:nvCxnSpPr>
          <p:cNvPr id="1934" name="Google Shape;1934;p37"/>
          <p:cNvCxnSpPr>
            <a:cxnSpLocks/>
            <a:stCxn id="1923" idx="2"/>
            <a:endCxn id="1927" idx="0"/>
          </p:cNvCxnSpPr>
          <p:nvPr/>
        </p:nvCxnSpPr>
        <p:spPr>
          <a:xfrm>
            <a:off x="5547025" y="1614300"/>
            <a:ext cx="50" cy="324475"/>
          </a:xfrm>
          <a:prstGeom prst="straightConnector1">
            <a:avLst/>
          </a:prstGeom>
          <a:noFill/>
          <a:ln w="9525" cap="flat" cmpd="sng">
            <a:solidFill>
              <a:schemeClr val="dk1"/>
            </a:solidFill>
            <a:prstDash val="solid"/>
            <a:round/>
            <a:headEnd type="none" w="med" len="med"/>
            <a:tailEnd type="none" w="med" len="med"/>
          </a:ln>
        </p:spPr>
      </p:cxnSp>
      <p:cxnSp>
        <p:nvCxnSpPr>
          <p:cNvPr id="1935" name="Google Shape;1935;p37"/>
          <p:cNvCxnSpPr>
            <a:cxnSpLocks/>
            <a:stCxn id="1924" idx="2"/>
            <a:endCxn id="1928" idx="0"/>
          </p:cNvCxnSpPr>
          <p:nvPr/>
        </p:nvCxnSpPr>
        <p:spPr>
          <a:xfrm>
            <a:off x="7511025" y="1614300"/>
            <a:ext cx="0" cy="324600"/>
          </a:xfrm>
          <a:prstGeom prst="straightConnector1">
            <a:avLst/>
          </a:prstGeom>
          <a:noFill/>
          <a:ln w="9525" cap="flat" cmpd="sng">
            <a:solidFill>
              <a:schemeClr val="dk1"/>
            </a:solidFill>
            <a:prstDash val="solid"/>
            <a:round/>
            <a:headEnd type="none" w="med" len="med"/>
            <a:tailEnd type="none" w="med" len="med"/>
          </a:ln>
        </p:spPr>
      </p:cxnSp>
      <p:sp>
        <p:nvSpPr>
          <p:cNvPr id="1936" name="Google Shape;1936;p37"/>
          <p:cNvSpPr/>
          <p:nvPr/>
        </p:nvSpPr>
        <p:spPr>
          <a:xfrm>
            <a:off x="1531125" y="3348550"/>
            <a:ext cx="176400" cy="1764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4527850" y="3348550"/>
            <a:ext cx="176400" cy="1764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7524675" y="3348550"/>
            <a:ext cx="176400" cy="1764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txBox="1"/>
          <p:nvPr/>
        </p:nvSpPr>
        <p:spPr>
          <a:xfrm flipH="1">
            <a:off x="713125" y="3849425"/>
            <a:ext cx="1812300" cy="37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dirty="0">
                <a:solidFill>
                  <a:schemeClr val="dk1"/>
                </a:solidFill>
                <a:latin typeface="Open Sans"/>
                <a:ea typeface="Open Sans"/>
                <a:cs typeface="Open Sans"/>
                <a:sym typeface="Open Sans"/>
              </a:rPr>
              <a:t>Notification Frequency</a:t>
            </a:r>
            <a:endParaRPr sz="1800" dirty="0">
              <a:solidFill>
                <a:schemeClr val="dk1"/>
              </a:solidFill>
              <a:latin typeface="Open Sans"/>
              <a:ea typeface="Open Sans"/>
              <a:cs typeface="Open Sans"/>
              <a:sym typeface="Open Sans"/>
            </a:endParaRPr>
          </a:p>
        </p:txBody>
      </p:sp>
      <p:sp>
        <p:nvSpPr>
          <p:cNvPr id="1941" name="Google Shape;1941;p37"/>
          <p:cNvSpPr txBox="1"/>
          <p:nvPr/>
        </p:nvSpPr>
        <p:spPr>
          <a:xfrm flipH="1">
            <a:off x="3709850" y="3849425"/>
            <a:ext cx="1812300" cy="37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dirty="0">
                <a:solidFill>
                  <a:schemeClr val="dk1"/>
                </a:solidFill>
                <a:latin typeface="Open Sans"/>
                <a:ea typeface="Open Sans"/>
                <a:cs typeface="Open Sans"/>
                <a:sym typeface="Open Sans"/>
              </a:rPr>
              <a:t>Large Datasets</a:t>
            </a:r>
          </a:p>
        </p:txBody>
      </p:sp>
      <p:sp>
        <p:nvSpPr>
          <p:cNvPr id="1942" name="Google Shape;1942;p37"/>
          <p:cNvSpPr txBox="1"/>
          <p:nvPr/>
        </p:nvSpPr>
        <p:spPr>
          <a:xfrm flipH="1">
            <a:off x="6706675" y="3849425"/>
            <a:ext cx="1812300" cy="37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dirty="0">
                <a:solidFill>
                  <a:schemeClr val="dk1"/>
                </a:solidFill>
                <a:latin typeface="Open Sans"/>
                <a:ea typeface="Open Sans"/>
                <a:cs typeface="Open Sans"/>
                <a:sym typeface="Open Sans"/>
              </a:rPr>
              <a:t>Integration Complexity</a:t>
            </a:r>
            <a:endParaRPr sz="1800" dirty="0">
              <a:solidFill>
                <a:schemeClr val="dk1"/>
              </a:solidFill>
              <a:latin typeface="Open Sans"/>
              <a:ea typeface="Open Sans"/>
              <a:cs typeface="Open Sans"/>
              <a:sym typeface="Open Sans"/>
            </a:endParaRPr>
          </a:p>
        </p:txBody>
      </p:sp>
      <p:cxnSp>
        <p:nvCxnSpPr>
          <p:cNvPr id="1944" name="Google Shape;1944;p37"/>
          <p:cNvCxnSpPr>
            <a:stCxn id="1936" idx="3"/>
            <a:endCxn id="1937" idx="1"/>
          </p:cNvCxnSpPr>
          <p:nvPr/>
        </p:nvCxnSpPr>
        <p:spPr>
          <a:xfrm>
            <a:off x="1707525" y="3436750"/>
            <a:ext cx="2820325" cy="0"/>
          </a:xfrm>
          <a:prstGeom prst="straightConnector1">
            <a:avLst/>
          </a:prstGeom>
          <a:noFill/>
          <a:ln w="9525" cap="flat" cmpd="sng">
            <a:solidFill>
              <a:schemeClr val="dk1"/>
            </a:solidFill>
            <a:prstDash val="solid"/>
            <a:round/>
            <a:headEnd type="none" w="med" len="med"/>
            <a:tailEnd type="none" w="med" len="med"/>
          </a:ln>
        </p:spPr>
      </p:cxnSp>
      <p:cxnSp>
        <p:nvCxnSpPr>
          <p:cNvPr id="1945" name="Google Shape;1945;p37"/>
          <p:cNvCxnSpPr>
            <a:stCxn id="1937" idx="3"/>
            <a:endCxn id="1938" idx="1"/>
          </p:cNvCxnSpPr>
          <p:nvPr/>
        </p:nvCxnSpPr>
        <p:spPr>
          <a:xfrm>
            <a:off x="4704250" y="3436750"/>
            <a:ext cx="2820425" cy="0"/>
          </a:xfrm>
          <a:prstGeom prst="straightConnector1">
            <a:avLst/>
          </a:prstGeom>
          <a:noFill/>
          <a:ln w="9525" cap="flat" cmpd="sng">
            <a:solidFill>
              <a:schemeClr val="dk1"/>
            </a:solidFill>
            <a:prstDash val="solid"/>
            <a:round/>
            <a:headEnd type="none" w="med" len="med"/>
            <a:tailEnd type="none" w="med" len="med"/>
          </a:ln>
        </p:spPr>
      </p:cxnSp>
      <p:cxnSp>
        <p:nvCxnSpPr>
          <p:cNvPr id="1947" name="Google Shape;1947;p37"/>
          <p:cNvCxnSpPr>
            <a:cxnSpLocks/>
            <a:stCxn id="1936" idx="2"/>
            <a:endCxn id="1940" idx="0"/>
          </p:cNvCxnSpPr>
          <p:nvPr/>
        </p:nvCxnSpPr>
        <p:spPr>
          <a:xfrm>
            <a:off x="1619325" y="3524950"/>
            <a:ext cx="0" cy="324600"/>
          </a:xfrm>
          <a:prstGeom prst="straightConnector1">
            <a:avLst/>
          </a:prstGeom>
          <a:noFill/>
          <a:ln w="9525" cap="flat" cmpd="sng">
            <a:solidFill>
              <a:schemeClr val="dk1"/>
            </a:solidFill>
            <a:prstDash val="solid"/>
            <a:round/>
            <a:headEnd type="none" w="med" len="med"/>
            <a:tailEnd type="none" w="med" len="med"/>
          </a:ln>
        </p:spPr>
      </p:cxnSp>
      <p:cxnSp>
        <p:nvCxnSpPr>
          <p:cNvPr id="1948" name="Google Shape;1948;p37"/>
          <p:cNvCxnSpPr>
            <a:cxnSpLocks/>
            <a:stCxn id="1937" idx="2"/>
            <a:endCxn id="1941" idx="0"/>
          </p:cNvCxnSpPr>
          <p:nvPr/>
        </p:nvCxnSpPr>
        <p:spPr>
          <a:xfrm flipH="1">
            <a:off x="4616000" y="3524950"/>
            <a:ext cx="50" cy="324475"/>
          </a:xfrm>
          <a:prstGeom prst="straightConnector1">
            <a:avLst/>
          </a:prstGeom>
          <a:noFill/>
          <a:ln w="9525" cap="flat" cmpd="sng">
            <a:solidFill>
              <a:schemeClr val="dk1"/>
            </a:solidFill>
            <a:prstDash val="solid"/>
            <a:round/>
            <a:headEnd type="none" w="med" len="med"/>
            <a:tailEnd type="none" w="med" len="med"/>
          </a:ln>
        </p:spPr>
      </p:cxnSp>
      <p:cxnSp>
        <p:nvCxnSpPr>
          <p:cNvPr id="1949" name="Google Shape;1949;p37"/>
          <p:cNvCxnSpPr>
            <a:cxnSpLocks/>
            <a:stCxn id="1938" idx="2"/>
            <a:endCxn id="1942" idx="0"/>
          </p:cNvCxnSpPr>
          <p:nvPr/>
        </p:nvCxnSpPr>
        <p:spPr>
          <a:xfrm flipH="1">
            <a:off x="7612825" y="3524950"/>
            <a:ext cx="50" cy="324475"/>
          </a:xfrm>
          <a:prstGeom prst="straightConnector1">
            <a:avLst/>
          </a:prstGeom>
          <a:noFill/>
          <a:ln w="9525" cap="flat" cmpd="sng">
            <a:solidFill>
              <a:schemeClr val="dk1"/>
            </a:solidFill>
            <a:prstDash val="solid"/>
            <a:round/>
            <a:headEnd type="none" w="med" len="med"/>
            <a:tailEnd type="none" w="med" len="med"/>
          </a:ln>
        </p:spPr>
      </p:cxnSp>
      <p:sp>
        <p:nvSpPr>
          <p:cNvPr id="59" name="Google Shape;1920;p37">
            <a:extLst>
              <a:ext uri="{FF2B5EF4-FFF2-40B4-BE49-F238E27FC236}">
                <a16:creationId xmlns:a16="http://schemas.microsoft.com/office/drawing/2014/main" id="{CCF2F561-CB42-6757-1566-0D1DD177C834}"/>
              </a:ext>
            </a:extLst>
          </p:cNvPr>
          <p:cNvSpPr txBox="1">
            <a:spLocks/>
          </p:cNvSpPr>
          <p:nvPr/>
        </p:nvSpPr>
        <p:spPr>
          <a:xfrm>
            <a:off x="713100" y="1052212"/>
            <a:ext cx="2027319" cy="3306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1pPr>
            <a:lvl2pPr marR="0" lvl="1"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2pPr>
            <a:lvl3pPr marR="0" lvl="2"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3pPr>
            <a:lvl4pPr marR="0" lvl="3"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4pPr>
            <a:lvl5pPr marR="0" lvl="4"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5pPr>
            <a:lvl6pPr marR="0" lvl="5"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6pPr>
            <a:lvl7pPr marR="0" lvl="6"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7pPr>
            <a:lvl8pPr marR="0" lvl="7"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8pPr>
            <a:lvl9pPr marR="0" lvl="8"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9pPr>
          </a:lstStyle>
          <a:p>
            <a:r>
              <a:rPr lang="en-US" sz="1800" b="1" dirty="0"/>
              <a:t>Achievements:</a:t>
            </a:r>
            <a:endParaRPr lang="en-US" sz="2000" dirty="0"/>
          </a:p>
        </p:txBody>
      </p:sp>
      <p:sp>
        <p:nvSpPr>
          <p:cNvPr id="60" name="Google Shape;1920;p37">
            <a:extLst>
              <a:ext uri="{FF2B5EF4-FFF2-40B4-BE49-F238E27FC236}">
                <a16:creationId xmlns:a16="http://schemas.microsoft.com/office/drawing/2014/main" id="{C554FCAD-B2BB-9304-92C7-108D50A04F0F}"/>
              </a:ext>
            </a:extLst>
          </p:cNvPr>
          <p:cNvSpPr txBox="1">
            <a:spLocks/>
          </p:cNvSpPr>
          <p:nvPr/>
        </p:nvSpPr>
        <p:spPr>
          <a:xfrm>
            <a:off x="498106" y="2915676"/>
            <a:ext cx="2027319" cy="3306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1pPr>
            <a:lvl2pPr marR="0" lvl="1"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2pPr>
            <a:lvl3pPr marR="0" lvl="2"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3pPr>
            <a:lvl4pPr marR="0" lvl="3"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4pPr>
            <a:lvl5pPr marR="0" lvl="4"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5pPr>
            <a:lvl6pPr marR="0" lvl="5"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6pPr>
            <a:lvl7pPr marR="0" lvl="6"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7pPr>
            <a:lvl8pPr marR="0" lvl="7"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8pPr>
            <a:lvl9pPr marR="0" lvl="8"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9pPr>
          </a:lstStyle>
          <a:p>
            <a:pPr algn="ctr"/>
            <a:r>
              <a:rPr lang="en-US" sz="1800" b="1" dirty="0"/>
              <a:t>Challenges:</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1499" name="Google Shape;1499;p29"/>
          <p:cNvSpPr txBox="1">
            <a:spLocks noGrp="1"/>
          </p:cNvSpPr>
          <p:nvPr>
            <p:ph type="subTitle" idx="4"/>
          </p:nvPr>
        </p:nvSpPr>
        <p:spPr>
          <a:xfrm>
            <a:off x="894079" y="2807061"/>
            <a:ext cx="27420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Future Work</a:t>
            </a:r>
            <a:endParaRPr dirty="0"/>
          </a:p>
        </p:txBody>
      </p:sp>
      <p:sp>
        <p:nvSpPr>
          <p:cNvPr id="1500" name="Google Shape;1500;p29"/>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2000" dirty="0"/>
              <a:t>Conclusion and Future Work</a:t>
            </a:r>
            <a:endParaRPr sz="2000" dirty="0"/>
          </a:p>
        </p:txBody>
      </p:sp>
      <p:sp>
        <p:nvSpPr>
          <p:cNvPr id="1501" name="Google Shape;1501;p29"/>
          <p:cNvSpPr txBox="1">
            <a:spLocks noGrp="1"/>
          </p:cNvSpPr>
          <p:nvPr>
            <p:ph type="subTitle" idx="1"/>
          </p:nvPr>
        </p:nvSpPr>
        <p:spPr>
          <a:xfrm>
            <a:off x="806047" y="3346023"/>
            <a:ext cx="6273588" cy="16647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CA" sz="1400" dirty="0"/>
              <a:t>Mobile Application Development</a:t>
            </a:r>
          </a:p>
          <a:p>
            <a:pPr marL="285750" lvl="0" indent="-285750" algn="l" rtl="0">
              <a:spcBef>
                <a:spcPts val="0"/>
              </a:spcBef>
              <a:spcAft>
                <a:spcPts val="0"/>
              </a:spcAft>
              <a:buFont typeface="Arial" panose="020B0604020202020204" pitchFamily="34" charset="0"/>
              <a:buChar char="•"/>
            </a:pPr>
            <a:r>
              <a:rPr lang="en-CA" sz="1400" dirty="0"/>
              <a:t>Predictive Analytics</a:t>
            </a:r>
          </a:p>
          <a:p>
            <a:pPr marL="285750" lvl="0" indent="-285750" algn="l" rtl="0">
              <a:spcBef>
                <a:spcPts val="0"/>
              </a:spcBef>
              <a:spcAft>
                <a:spcPts val="0"/>
              </a:spcAft>
              <a:buFont typeface="Arial" panose="020B0604020202020204" pitchFamily="34" charset="0"/>
              <a:buChar char="•"/>
            </a:pPr>
            <a:r>
              <a:rPr lang="en-US" sz="1400" dirty="0"/>
              <a:t>Advanced Role-Based Access Control (RBAC)</a:t>
            </a:r>
          </a:p>
          <a:p>
            <a:pPr marL="285750" lvl="0" indent="-285750" algn="l" rtl="0">
              <a:spcBef>
                <a:spcPts val="0"/>
              </a:spcBef>
              <a:spcAft>
                <a:spcPts val="0"/>
              </a:spcAft>
              <a:buFont typeface="Arial" panose="020B0604020202020204" pitchFamily="34" charset="0"/>
              <a:buChar char="•"/>
            </a:pPr>
            <a:r>
              <a:rPr lang="en-US" sz="1400" dirty="0"/>
              <a:t>Real-Time Collaboration Features</a:t>
            </a:r>
          </a:p>
          <a:p>
            <a:pPr marL="285750" lvl="0" indent="-285750" algn="l" rtl="0">
              <a:spcBef>
                <a:spcPts val="0"/>
              </a:spcBef>
              <a:spcAft>
                <a:spcPts val="0"/>
              </a:spcAft>
              <a:buFont typeface="Arial" panose="020B0604020202020204" pitchFamily="34" charset="0"/>
              <a:buChar char="•"/>
            </a:pPr>
            <a:r>
              <a:rPr lang="en-CA" sz="1400" dirty="0"/>
              <a:t>Integration with Third-Party Tools</a:t>
            </a:r>
          </a:p>
          <a:p>
            <a:pPr marL="0" lvl="0" indent="0" algn="l" rtl="0">
              <a:spcBef>
                <a:spcPts val="0"/>
              </a:spcBef>
              <a:spcAft>
                <a:spcPts val="0"/>
              </a:spcAft>
              <a:buNone/>
            </a:pPr>
            <a:endParaRPr lang="en-CA" sz="1600" dirty="0"/>
          </a:p>
        </p:txBody>
      </p:sp>
      <p:sp>
        <p:nvSpPr>
          <p:cNvPr id="1502" name="Google Shape;1502;p29"/>
          <p:cNvSpPr txBox="1">
            <a:spLocks noGrp="1"/>
          </p:cNvSpPr>
          <p:nvPr>
            <p:ph type="subTitle" idx="2"/>
          </p:nvPr>
        </p:nvSpPr>
        <p:spPr>
          <a:xfrm>
            <a:off x="698743" y="1484368"/>
            <a:ext cx="6543921" cy="16647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sz="1250" dirty="0"/>
              <a:t>The project successfully developed a scalable and secure microservice-based time-tracking application.</a:t>
            </a:r>
          </a:p>
          <a:p>
            <a:pPr marL="171450" lvl="0" indent="-171450" algn="l" rtl="0">
              <a:spcBef>
                <a:spcPts val="0"/>
              </a:spcBef>
              <a:spcAft>
                <a:spcPts val="0"/>
              </a:spcAft>
              <a:buFont typeface="Arial" panose="020B0604020202020204" pitchFamily="34" charset="0"/>
              <a:buChar char="•"/>
            </a:pPr>
            <a:r>
              <a:rPr lang="en-US" sz="1250" dirty="0"/>
              <a:t>The system automates employee time logging, project management, and report generation, providing a user-friendly interface with robust backend services.</a:t>
            </a:r>
          </a:p>
          <a:p>
            <a:pPr marL="171450" lvl="0" indent="-171450" algn="l" rtl="0">
              <a:spcBef>
                <a:spcPts val="0"/>
              </a:spcBef>
              <a:spcAft>
                <a:spcPts val="0"/>
              </a:spcAft>
              <a:buFont typeface="Arial" panose="020B0604020202020204" pitchFamily="34" charset="0"/>
              <a:buChar char="•"/>
            </a:pPr>
            <a:r>
              <a:rPr lang="en-US" sz="1250" dirty="0"/>
              <a:t>Scalability and security were the key strengths, achieved through modular microservices, JWT-based authentication, and MongoDB’s scalable data storage.</a:t>
            </a:r>
          </a:p>
        </p:txBody>
      </p:sp>
      <p:sp>
        <p:nvSpPr>
          <p:cNvPr id="1503" name="Google Shape;1503;p29"/>
          <p:cNvSpPr txBox="1">
            <a:spLocks noGrp="1"/>
          </p:cNvSpPr>
          <p:nvPr>
            <p:ph type="subTitle" idx="3"/>
          </p:nvPr>
        </p:nvSpPr>
        <p:spPr>
          <a:xfrm>
            <a:off x="723611" y="1029871"/>
            <a:ext cx="27420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t>Conclusion</a:t>
            </a:r>
            <a:endParaRPr dirty="0"/>
          </a:p>
        </p:txBody>
      </p:sp>
      <p:grpSp>
        <p:nvGrpSpPr>
          <p:cNvPr id="1504" name="Google Shape;1504;p29"/>
          <p:cNvGrpSpPr/>
          <p:nvPr/>
        </p:nvGrpSpPr>
        <p:grpSpPr>
          <a:xfrm>
            <a:off x="7846256" y="3492061"/>
            <a:ext cx="1155488" cy="930983"/>
            <a:chOff x="7225068" y="3582212"/>
            <a:chExt cx="1155488" cy="930983"/>
          </a:xfrm>
        </p:grpSpPr>
        <p:grpSp>
          <p:nvGrpSpPr>
            <p:cNvPr id="1505" name="Google Shape;1505;p29"/>
            <p:cNvGrpSpPr/>
            <p:nvPr/>
          </p:nvGrpSpPr>
          <p:grpSpPr>
            <a:xfrm>
              <a:off x="8190795" y="3582212"/>
              <a:ext cx="189761" cy="189761"/>
              <a:chOff x="5448853" y="3419595"/>
              <a:chExt cx="78736" cy="78736"/>
            </a:xfrm>
          </p:grpSpPr>
          <p:sp>
            <p:nvSpPr>
              <p:cNvPr id="1506" name="Google Shape;1506;p29"/>
              <p:cNvSpPr/>
              <p:nvPr/>
            </p:nvSpPr>
            <p:spPr>
              <a:xfrm>
                <a:off x="5486333" y="3419595"/>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9"/>
              <p:cNvSpPr/>
              <p:nvPr/>
            </p:nvSpPr>
            <p:spPr>
              <a:xfrm>
                <a:off x="5486333" y="3473511"/>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9"/>
              <p:cNvSpPr/>
              <p:nvPr/>
            </p:nvSpPr>
            <p:spPr>
              <a:xfrm>
                <a:off x="5502768"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9"/>
              <p:cNvSpPr/>
              <p:nvPr/>
            </p:nvSpPr>
            <p:spPr>
              <a:xfrm>
                <a:off x="5448853"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9"/>
              <p:cNvSpPr/>
              <p:nvPr/>
            </p:nvSpPr>
            <p:spPr>
              <a:xfrm>
                <a:off x="5459676" y="3468466"/>
                <a:ext cx="19241" cy="19007"/>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9"/>
              <p:cNvSpPr/>
              <p:nvPr/>
            </p:nvSpPr>
            <p:spPr>
              <a:xfrm>
                <a:off x="5497791" y="3430351"/>
                <a:ext cx="19241" cy="18707"/>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9"/>
              <p:cNvSpPr/>
              <p:nvPr/>
            </p:nvSpPr>
            <p:spPr>
              <a:xfrm>
                <a:off x="5459676" y="3430351"/>
                <a:ext cx="19241" cy="18707"/>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9"/>
              <p:cNvSpPr/>
              <p:nvPr/>
            </p:nvSpPr>
            <p:spPr>
              <a:xfrm>
                <a:off x="5497791" y="3468466"/>
                <a:ext cx="19241" cy="19007"/>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4" name="Google Shape;1514;p29"/>
            <p:cNvSpPr/>
            <p:nvPr/>
          </p:nvSpPr>
          <p:spPr>
            <a:xfrm>
              <a:off x="7225068" y="3624794"/>
              <a:ext cx="890332" cy="888400"/>
            </a:xfrm>
            <a:custGeom>
              <a:avLst/>
              <a:gdLst/>
              <a:ahLst/>
              <a:cxnLst/>
              <a:rect l="l" t="t" r="r" b="b"/>
              <a:pathLst>
                <a:path w="11059" h="11035" extrusionOk="0">
                  <a:moveTo>
                    <a:pt x="5548" y="3056"/>
                  </a:moveTo>
                  <a:cubicBezTo>
                    <a:pt x="6021" y="3056"/>
                    <a:pt x="6494" y="3195"/>
                    <a:pt x="6893" y="3465"/>
                  </a:cubicBezTo>
                  <a:cubicBezTo>
                    <a:pt x="7496" y="3854"/>
                    <a:pt x="7885" y="4494"/>
                    <a:pt x="7978" y="5209"/>
                  </a:cubicBezTo>
                  <a:cubicBezTo>
                    <a:pt x="8117" y="6387"/>
                    <a:pt x="7366" y="7528"/>
                    <a:pt x="6225" y="7852"/>
                  </a:cubicBezTo>
                  <a:cubicBezTo>
                    <a:pt x="6001" y="7915"/>
                    <a:pt x="5774" y="7946"/>
                    <a:pt x="5548" y="7946"/>
                  </a:cubicBezTo>
                  <a:cubicBezTo>
                    <a:pt x="5072" y="7946"/>
                    <a:pt x="4603" y="7808"/>
                    <a:pt x="4193" y="7537"/>
                  </a:cubicBezTo>
                  <a:cubicBezTo>
                    <a:pt x="3600" y="7147"/>
                    <a:pt x="3201" y="6507"/>
                    <a:pt x="3117" y="5793"/>
                  </a:cubicBezTo>
                  <a:cubicBezTo>
                    <a:pt x="2969" y="4615"/>
                    <a:pt x="3720" y="3474"/>
                    <a:pt x="4861" y="3149"/>
                  </a:cubicBezTo>
                  <a:cubicBezTo>
                    <a:pt x="5084" y="3084"/>
                    <a:pt x="5316" y="3056"/>
                    <a:pt x="5548" y="3056"/>
                  </a:cubicBezTo>
                  <a:close/>
                  <a:moveTo>
                    <a:pt x="5538" y="2940"/>
                  </a:moveTo>
                  <a:cubicBezTo>
                    <a:pt x="5302" y="2940"/>
                    <a:pt x="5065" y="2972"/>
                    <a:pt x="4833" y="3038"/>
                  </a:cubicBezTo>
                  <a:cubicBezTo>
                    <a:pt x="3637" y="3381"/>
                    <a:pt x="2848" y="4568"/>
                    <a:pt x="2997" y="5802"/>
                  </a:cubicBezTo>
                  <a:cubicBezTo>
                    <a:pt x="3089" y="6554"/>
                    <a:pt x="3498" y="7222"/>
                    <a:pt x="4128" y="7639"/>
                  </a:cubicBezTo>
                  <a:cubicBezTo>
                    <a:pt x="4555" y="7917"/>
                    <a:pt x="5047" y="8066"/>
                    <a:pt x="5548" y="8066"/>
                  </a:cubicBezTo>
                  <a:cubicBezTo>
                    <a:pt x="5780" y="8066"/>
                    <a:pt x="6021" y="8029"/>
                    <a:pt x="6253" y="7964"/>
                  </a:cubicBezTo>
                  <a:cubicBezTo>
                    <a:pt x="7449" y="7620"/>
                    <a:pt x="8238" y="6433"/>
                    <a:pt x="8090" y="5199"/>
                  </a:cubicBezTo>
                  <a:cubicBezTo>
                    <a:pt x="7997" y="4448"/>
                    <a:pt x="7589" y="3780"/>
                    <a:pt x="6958" y="3362"/>
                  </a:cubicBezTo>
                  <a:cubicBezTo>
                    <a:pt x="6535" y="3085"/>
                    <a:pt x="6040" y="2940"/>
                    <a:pt x="5538" y="2940"/>
                  </a:cubicBezTo>
                  <a:close/>
                  <a:moveTo>
                    <a:pt x="4768" y="116"/>
                  </a:moveTo>
                  <a:lnTo>
                    <a:pt x="5130" y="1284"/>
                  </a:lnTo>
                  <a:cubicBezTo>
                    <a:pt x="5149" y="1331"/>
                    <a:pt x="5195" y="1368"/>
                    <a:pt x="5260" y="1368"/>
                  </a:cubicBezTo>
                  <a:cubicBezTo>
                    <a:pt x="5369" y="1359"/>
                    <a:pt x="5476" y="1354"/>
                    <a:pt x="5584" y="1354"/>
                  </a:cubicBezTo>
                  <a:cubicBezTo>
                    <a:pt x="5899" y="1354"/>
                    <a:pt x="6210" y="1394"/>
                    <a:pt x="6522" y="1470"/>
                  </a:cubicBezTo>
                  <a:cubicBezTo>
                    <a:pt x="6534" y="1474"/>
                    <a:pt x="6546" y="1476"/>
                    <a:pt x="6557" y="1476"/>
                  </a:cubicBezTo>
                  <a:cubicBezTo>
                    <a:pt x="6600" y="1476"/>
                    <a:pt x="6639" y="1451"/>
                    <a:pt x="6661" y="1414"/>
                  </a:cubicBezTo>
                  <a:lnTo>
                    <a:pt x="7227" y="329"/>
                  </a:lnTo>
                  <a:lnTo>
                    <a:pt x="8804" y="1155"/>
                  </a:lnTo>
                  <a:lnTo>
                    <a:pt x="8247" y="2240"/>
                  </a:lnTo>
                  <a:cubicBezTo>
                    <a:pt x="8219" y="2286"/>
                    <a:pt x="8229" y="2342"/>
                    <a:pt x="8275" y="2379"/>
                  </a:cubicBezTo>
                  <a:cubicBezTo>
                    <a:pt x="8590" y="2667"/>
                    <a:pt x="8869" y="2991"/>
                    <a:pt x="9091" y="3353"/>
                  </a:cubicBezTo>
                  <a:cubicBezTo>
                    <a:pt x="9112" y="3395"/>
                    <a:pt x="9149" y="3416"/>
                    <a:pt x="9189" y="3416"/>
                  </a:cubicBezTo>
                  <a:cubicBezTo>
                    <a:pt x="9203" y="3416"/>
                    <a:pt x="9217" y="3413"/>
                    <a:pt x="9231" y="3409"/>
                  </a:cubicBezTo>
                  <a:lnTo>
                    <a:pt x="10399" y="3047"/>
                  </a:lnTo>
                  <a:lnTo>
                    <a:pt x="10937" y="4735"/>
                  </a:lnTo>
                  <a:lnTo>
                    <a:pt x="10937" y="4735"/>
                  </a:lnTo>
                  <a:lnTo>
                    <a:pt x="9769" y="5116"/>
                  </a:lnTo>
                  <a:cubicBezTo>
                    <a:pt x="9713" y="5125"/>
                    <a:pt x="9676" y="5181"/>
                    <a:pt x="9685" y="5236"/>
                  </a:cubicBezTo>
                  <a:cubicBezTo>
                    <a:pt x="9713" y="5663"/>
                    <a:pt x="9676" y="6090"/>
                    <a:pt x="9574" y="6507"/>
                  </a:cubicBezTo>
                  <a:cubicBezTo>
                    <a:pt x="9565" y="6554"/>
                    <a:pt x="9583" y="6609"/>
                    <a:pt x="9639" y="6637"/>
                  </a:cubicBezTo>
                  <a:lnTo>
                    <a:pt x="10724" y="7212"/>
                  </a:lnTo>
                  <a:lnTo>
                    <a:pt x="9898" y="8789"/>
                  </a:lnTo>
                  <a:lnTo>
                    <a:pt x="8813" y="8223"/>
                  </a:lnTo>
                  <a:cubicBezTo>
                    <a:pt x="8796" y="8213"/>
                    <a:pt x="8776" y="8208"/>
                    <a:pt x="8756" y="8208"/>
                  </a:cubicBezTo>
                  <a:cubicBezTo>
                    <a:pt x="8722" y="8208"/>
                    <a:pt x="8688" y="8222"/>
                    <a:pt x="8665" y="8251"/>
                  </a:cubicBezTo>
                  <a:cubicBezTo>
                    <a:pt x="8386" y="8576"/>
                    <a:pt x="8052" y="8845"/>
                    <a:pt x="7691" y="9068"/>
                  </a:cubicBezTo>
                  <a:cubicBezTo>
                    <a:pt x="7644" y="9095"/>
                    <a:pt x="7626" y="9151"/>
                    <a:pt x="7635" y="9207"/>
                  </a:cubicBezTo>
                  <a:lnTo>
                    <a:pt x="8006" y="10376"/>
                  </a:lnTo>
                  <a:lnTo>
                    <a:pt x="6308" y="10914"/>
                  </a:lnTo>
                  <a:lnTo>
                    <a:pt x="5937" y="9745"/>
                  </a:lnTo>
                  <a:cubicBezTo>
                    <a:pt x="5919" y="9698"/>
                    <a:pt x="5872" y="9661"/>
                    <a:pt x="5826" y="9661"/>
                  </a:cubicBezTo>
                  <a:lnTo>
                    <a:pt x="5817" y="9661"/>
                  </a:lnTo>
                  <a:cubicBezTo>
                    <a:pt x="5725" y="9667"/>
                    <a:pt x="5634" y="9670"/>
                    <a:pt x="5543" y="9670"/>
                  </a:cubicBezTo>
                  <a:cubicBezTo>
                    <a:pt x="5208" y="9670"/>
                    <a:pt x="4874" y="9630"/>
                    <a:pt x="4546" y="9550"/>
                  </a:cubicBezTo>
                  <a:cubicBezTo>
                    <a:pt x="4537" y="9548"/>
                    <a:pt x="4528" y="9548"/>
                    <a:pt x="4519" y="9548"/>
                  </a:cubicBezTo>
                  <a:cubicBezTo>
                    <a:pt x="4473" y="9548"/>
                    <a:pt x="4430" y="9568"/>
                    <a:pt x="4407" y="9615"/>
                  </a:cubicBezTo>
                  <a:lnTo>
                    <a:pt x="3841" y="10700"/>
                  </a:lnTo>
                  <a:lnTo>
                    <a:pt x="2264" y="9875"/>
                  </a:lnTo>
                  <a:lnTo>
                    <a:pt x="2830" y="8789"/>
                  </a:lnTo>
                  <a:cubicBezTo>
                    <a:pt x="2848" y="8743"/>
                    <a:pt x="2839" y="8678"/>
                    <a:pt x="2802" y="8641"/>
                  </a:cubicBezTo>
                  <a:cubicBezTo>
                    <a:pt x="2477" y="8363"/>
                    <a:pt x="2199" y="8029"/>
                    <a:pt x="1976" y="7667"/>
                  </a:cubicBezTo>
                  <a:cubicBezTo>
                    <a:pt x="1956" y="7632"/>
                    <a:pt x="1920" y="7613"/>
                    <a:pt x="1880" y="7613"/>
                  </a:cubicBezTo>
                  <a:cubicBezTo>
                    <a:pt x="1866" y="7613"/>
                    <a:pt x="1851" y="7616"/>
                    <a:pt x="1837" y="7620"/>
                  </a:cubicBezTo>
                  <a:lnTo>
                    <a:pt x="668" y="7982"/>
                  </a:lnTo>
                  <a:lnTo>
                    <a:pt x="139" y="6285"/>
                  </a:lnTo>
                  <a:lnTo>
                    <a:pt x="1299" y="5914"/>
                  </a:lnTo>
                  <a:cubicBezTo>
                    <a:pt x="1355" y="5895"/>
                    <a:pt x="1392" y="5849"/>
                    <a:pt x="1382" y="5793"/>
                  </a:cubicBezTo>
                  <a:cubicBezTo>
                    <a:pt x="1355" y="5366"/>
                    <a:pt x="1392" y="4939"/>
                    <a:pt x="1494" y="4522"/>
                  </a:cubicBezTo>
                  <a:cubicBezTo>
                    <a:pt x="1512" y="4466"/>
                    <a:pt x="1485" y="4411"/>
                    <a:pt x="1438" y="4392"/>
                  </a:cubicBezTo>
                  <a:lnTo>
                    <a:pt x="353" y="3817"/>
                  </a:lnTo>
                  <a:lnTo>
                    <a:pt x="1178" y="2240"/>
                  </a:lnTo>
                  <a:lnTo>
                    <a:pt x="2254" y="2806"/>
                  </a:lnTo>
                  <a:cubicBezTo>
                    <a:pt x="2273" y="2815"/>
                    <a:pt x="2292" y="2819"/>
                    <a:pt x="2309" y="2819"/>
                  </a:cubicBezTo>
                  <a:cubicBezTo>
                    <a:pt x="2345" y="2819"/>
                    <a:pt x="2378" y="2803"/>
                    <a:pt x="2403" y="2778"/>
                  </a:cubicBezTo>
                  <a:cubicBezTo>
                    <a:pt x="2681" y="2453"/>
                    <a:pt x="3015" y="2175"/>
                    <a:pt x="3377" y="1962"/>
                  </a:cubicBezTo>
                  <a:cubicBezTo>
                    <a:pt x="3423" y="1925"/>
                    <a:pt x="3451" y="1869"/>
                    <a:pt x="3433" y="1823"/>
                  </a:cubicBezTo>
                  <a:lnTo>
                    <a:pt x="3071" y="644"/>
                  </a:lnTo>
                  <a:lnTo>
                    <a:pt x="4768" y="116"/>
                  </a:lnTo>
                  <a:close/>
                  <a:moveTo>
                    <a:pt x="4748" y="0"/>
                  </a:moveTo>
                  <a:cubicBezTo>
                    <a:pt x="4739" y="0"/>
                    <a:pt x="4730" y="2"/>
                    <a:pt x="4722" y="4"/>
                  </a:cubicBezTo>
                  <a:lnTo>
                    <a:pt x="3024" y="542"/>
                  </a:lnTo>
                  <a:cubicBezTo>
                    <a:pt x="2997" y="552"/>
                    <a:pt x="2969" y="570"/>
                    <a:pt x="2960" y="598"/>
                  </a:cubicBezTo>
                  <a:cubicBezTo>
                    <a:pt x="2941" y="626"/>
                    <a:pt x="2941" y="663"/>
                    <a:pt x="2950" y="691"/>
                  </a:cubicBezTo>
                  <a:lnTo>
                    <a:pt x="3321" y="1860"/>
                  </a:lnTo>
                  <a:cubicBezTo>
                    <a:pt x="2941" y="2092"/>
                    <a:pt x="2607" y="2370"/>
                    <a:pt x="2310" y="2704"/>
                  </a:cubicBezTo>
                  <a:lnTo>
                    <a:pt x="1225" y="2138"/>
                  </a:lnTo>
                  <a:cubicBezTo>
                    <a:pt x="1197" y="2129"/>
                    <a:pt x="1169" y="2129"/>
                    <a:pt x="1132" y="2129"/>
                  </a:cubicBezTo>
                  <a:cubicBezTo>
                    <a:pt x="1104" y="2138"/>
                    <a:pt x="1076" y="2166"/>
                    <a:pt x="1067" y="2194"/>
                  </a:cubicBezTo>
                  <a:lnTo>
                    <a:pt x="241" y="3771"/>
                  </a:lnTo>
                  <a:cubicBezTo>
                    <a:pt x="232" y="3798"/>
                    <a:pt x="232" y="3826"/>
                    <a:pt x="241" y="3863"/>
                  </a:cubicBezTo>
                  <a:cubicBezTo>
                    <a:pt x="251" y="3891"/>
                    <a:pt x="269" y="3919"/>
                    <a:pt x="297" y="3928"/>
                  </a:cubicBezTo>
                  <a:lnTo>
                    <a:pt x="1382" y="4494"/>
                  </a:lnTo>
                  <a:cubicBezTo>
                    <a:pt x="1280" y="4921"/>
                    <a:pt x="1243" y="5366"/>
                    <a:pt x="1271" y="5802"/>
                  </a:cubicBezTo>
                  <a:lnTo>
                    <a:pt x="102" y="6173"/>
                  </a:lnTo>
                  <a:cubicBezTo>
                    <a:pt x="37" y="6192"/>
                    <a:pt x="0" y="6266"/>
                    <a:pt x="19" y="6322"/>
                  </a:cubicBezTo>
                  <a:lnTo>
                    <a:pt x="557" y="8019"/>
                  </a:lnTo>
                  <a:cubicBezTo>
                    <a:pt x="571" y="8069"/>
                    <a:pt x="619" y="8103"/>
                    <a:pt x="665" y="8103"/>
                  </a:cubicBezTo>
                  <a:cubicBezTo>
                    <a:pt x="679" y="8103"/>
                    <a:pt x="693" y="8100"/>
                    <a:pt x="705" y="8094"/>
                  </a:cubicBezTo>
                  <a:lnTo>
                    <a:pt x="1874" y="7732"/>
                  </a:lnTo>
                  <a:cubicBezTo>
                    <a:pt x="2106" y="8103"/>
                    <a:pt x="2394" y="8446"/>
                    <a:pt x="2718" y="8734"/>
                  </a:cubicBezTo>
                  <a:lnTo>
                    <a:pt x="2162" y="9819"/>
                  </a:lnTo>
                  <a:cubicBezTo>
                    <a:pt x="2125" y="9884"/>
                    <a:pt x="2152" y="9958"/>
                    <a:pt x="2208" y="9986"/>
                  </a:cubicBezTo>
                  <a:lnTo>
                    <a:pt x="3785" y="10802"/>
                  </a:lnTo>
                  <a:cubicBezTo>
                    <a:pt x="3803" y="10814"/>
                    <a:pt x="3823" y="10819"/>
                    <a:pt x="3843" y="10819"/>
                  </a:cubicBezTo>
                  <a:cubicBezTo>
                    <a:pt x="3888" y="10819"/>
                    <a:pt x="3933" y="10794"/>
                    <a:pt x="3952" y="10756"/>
                  </a:cubicBezTo>
                  <a:lnTo>
                    <a:pt x="4518" y="9671"/>
                  </a:lnTo>
                  <a:cubicBezTo>
                    <a:pt x="4853" y="9751"/>
                    <a:pt x="5194" y="9791"/>
                    <a:pt x="5541" y="9791"/>
                  </a:cubicBezTo>
                  <a:cubicBezTo>
                    <a:pt x="5636" y="9791"/>
                    <a:pt x="5731" y="9788"/>
                    <a:pt x="5826" y="9782"/>
                  </a:cubicBezTo>
                  <a:lnTo>
                    <a:pt x="6197" y="10951"/>
                  </a:lnTo>
                  <a:cubicBezTo>
                    <a:pt x="6216" y="10997"/>
                    <a:pt x="6262" y="11034"/>
                    <a:pt x="6308" y="11034"/>
                  </a:cubicBezTo>
                  <a:lnTo>
                    <a:pt x="6346" y="11034"/>
                  </a:lnTo>
                  <a:lnTo>
                    <a:pt x="8043" y="10496"/>
                  </a:lnTo>
                  <a:cubicBezTo>
                    <a:pt x="8099" y="10478"/>
                    <a:pt x="8136" y="10403"/>
                    <a:pt x="8117" y="10338"/>
                  </a:cubicBezTo>
                  <a:lnTo>
                    <a:pt x="7756" y="9170"/>
                  </a:lnTo>
                  <a:cubicBezTo>
                    <a:pt x="8127" y="8947"/>
                    <a:pt x="8461" y="8659"/>
                    <a:pt x="8757" y="8335"/>
                  </a:cubicBezTo>
                  <a:lnTo>
                    <a:pt x="9843" y="8891"/>
                  </a:lnTo>
                  <a:cubicBezTo>
                    <a:pt x="9859" y="8902"/>
                    <a:pt x="9879" y="8907"/>
                    <a:pt x="9898" y="8907"/>
                  </a:cubicBezTo>
                  <a:cubicBezTo>
                    <a:pt x="9911" y="8907"/>
                    <a:pt x="9924" y="8904"/>
                    <a:pt x="9936" y="8901"/>
                  </a:cubicBezTo>
                  <a:cubicBezTo>
                    <a:pt x="9963" y="8891"/>
                    <a:pt x="9991" y="8873"/>
                    <a:pt x="10010" y="8845"/>
                  </a:cubicBezTo>
                  <a:lnTo>
                    <a:pt x="10826" y="7268"/>
                  </a:lnTo>
                  <a:cubicBezTo>
                    <a:pt x="10854" y="7212"/>
                    <a:pt x="10835" y="7138"/>
                    <a:pt x="10771" y="7101"/>
                  </a:cubicBezTo>
                  <a:lnTo>
                    <a:pt x="9685" y="6535"/>
                  </a:lnTo>
                  <a:cubicBezTo>
                    <a:pt x="9787" y="6108"/>
                    <a:pt x="9824" y="5672"/>
                    <a:pt x="9806" y="5227"/>
                  </a:cubicBezTo>
                  <a:lnTo>
                    <a:pt x="10965" y="4856"/>
                  </a:lnTo>
                  <a:cubicBezTo>
                    <a:pt x="10993" y="4847"/>
                    <a:pt x="11021" y="4828"/>
                    <a:pt x="11040" y="4800"/>
                  </a:cubicBezTo>
                  <a:cubicBezTo>
                    <a:pt x="11049" y="4773"/>
                    <a:pt x="11058" y="4735"/>
                    <a:pt x="11049" y="4708"/>
                  </a:cubicBezTo>
                  <a:lnTo>
                    <a:pt x="10511" y="3019"/>
                  </a:lnTo>
                  <a:cubicBezTo>
                    <a:pt x="10495" y="2966"/>
                    <a:pt x="10442" y="2931"/>
                    <a:pt x="10393" y="2931"/>
                  </a:cubicBezTo>
                  <a:cubicBezTo>
                    <a:pt x="10382" y="2931"/>
                    <a:pt x="10372" y="2933"/>
                    <a:pt x="10362" y="2936"/>
                  </a:cubicBezTo>
                  <a:lnTo>
                    <a:pt x="9193" y="3307"/>
                  </a:lnTo>
                  <a:cubicBezTo>
                    <a:pt x="8962" y="2926"/>
                    <a:pt x="8674" y="2592"/>
                    <a:pt x="8349" y="2296"/>
                  </a:cubicBezTo>
                  <a:lnTo>
                    <a:pt x="8906" y="1210"/>
                  </a:lnTo>
                  <a:cubicBezTo>
                    <a:pt x="8943" y="1155"/>
                    <a:pt x="8915" y="1080"/>
                    <a:pt x="8860" y="1053"/>
                  </a:cubicBezTo>
                  <a:lnTo>
                    <a:pt x="7282" y="227"/>
                  </a:lnTo>
                  <a:cubicBezTo>
                    <a:pt x="7263" y="220"/>
                    <a:pt x="7238" y="214"/>
                    <a:pt x="7216" y="214"/>
                  </a:cubicBezTo>
                  <a:cubicBezTo>
                    <a:pt x="7207" y="214"/>
                    <a:pt x="7198" y="215"/>
                    <a:pt x="7190" y="218"/>
                  </a:cubicBezTo>
                  <a:cubicBezTo>
                    <a:pt x="7162" y="227"/>
                    <a:pt x="7134" y="255"/>
                    <a:pt x="7115" y="283"/>
                  </a:cubicBezTo>
                  <a:lnTo>
                    <a:pt x="6550" y="1368"/>
                  </a:lnTo>
                  <a:cubicBezTo>
                    <a:pt x="6205" y="1286"/>
                    <a:pt x="5854" y="1239"/>
                    <a:pt x="5497" y="1239"/>
                  </a:cubicBezTo>
                  <a:cubicBezTo>
                    <a:pt x="5412" y="1239"/>
                    <a:pt x="5327" y="1242"/>
                    <a:pt x="5242" y="1247"/>
                  </a:cubicBezTo>
                  <a:lnTo>
                    <a:pt x="4871" y="88"/>
                  </a:lnTo>
                  <a:cubicBezTo>
                    <a:pt x="4861" y="60"/>
                    <a:pt x="4843" y="32"/>
                    <a:pt x="4815" y="14"/>
                  </a:cubicBezTo>
                  <a:cubicBezTo>
                    <a:pt x="4795" y="7"/>
                    <a:pt x="4771" y="0"/>
                    <a:pt x="4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5" name="Google Shape;1515;p29"/>
          <p:cNvGrpSpPr/>
          <p:nvPr/>
        </p:nvGrpSpPr>
        <p:grpSpPr>
          <a:xfrm>
            <a:off x="7581121" y="2267328"/>
            <a:ext cx="1298848" cy="1015848"/>
            <a:chOff x="781983" y="2939892"/>
            <a:chExt cx="1298848" cy="1015848"/>
          </a:xfrm>
        </p:grpSpPr>
        <p:sp>
          <p:nvSpPr>
            <p:cNvPr id="1516" name="Google Shape;1516;p29"/>
            <p:cNvSpPr/>
            <p:nvPr/>
          </p:nvSpPr>
          <p:spPr>
            <a:xfrm>
              <a:off x="786411" y="3238660"/>
              <a:ext cx="998615" cy="711847"/>
            </a:xfrm>
            <a:custGeom>
              <a:avLst/>
              <a:gdLst/>
              <a:ahLst/>
              <a:cxnLst/>
              <a:rect l="l" t="t" r="r" b="b"/>
              <a:pathLst>
                <a:path w="12404" h="8842" extrusionOk="0">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9"/>
            <p:cNvSpPr/>
            <p:nvPr/>
          </p:nvSpPr>
          <p:spPr>
            <a:xfrm>
              <a:off x="781983" y="3234151"/>
              <a:ext cx="1008276" cy="721589"/>
            </a:xfrm>
            <a:custGeom>
              <a:avLst/>
              <a:gdLst/>
              <a:ahLst/>
              <a:cxnLst/>
              <a:rect l="l" t="t" r="r" b="b"/>
              <a:pathLst>
                <a:path w="12524" h="8963" extrusionOk="0">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9"/>
            <p:cNvSpPr/>
            <p:nvPr/>
          </p:nvSpPr>
          <p:spPr>
            <a:xfrm>
              <a:off x="842445" y="3184880"/>
              <a:ext cx="998615" cy="120359"/>
            </a:xfrm>
            <a:custGeom>
              <a:avLst/>
              <a:gdLst/>
              <a:ahLst/>
              <a:cxnLst/>
              <a:rect l="l" t="t" r="r" b="b"/>
              <a:pathLst>
                <a:path w="12404" h="1495" extrusionOk="0">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9"/>
            <p:cNvSpPr/>
            <p:nvPr/>
          </p:nvSpPr>
          <p:spPr>
            <a:xfrm>
              <a:off x="837937" y="3180371"/>
              <a:ext cx="1007632" cy="129295"/>
            </a:xfrm>
            <a:custGeom>
              <a:avLst/>
              <a:gdLst/>
              <a:ahLst/>
              <a:cxnLst/>
              <a:rect l="l" t="t" r="r" b="b"/>
              <a:pathLst>
                <a:path w="12516" h="1606" extrusionOk="0">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9"/>
            <p:cNvSpPr/>
            <p:nvPr/>
          </p:nvSpPr>
          <p:spPr>
            <a:xfrm>
              <a:off x="950731" y="3219982"/>
              <a:ext cx="45648" cy="46372"/>
            </a:xfrm>
            <a:custGeom>
              <a:avLst/>
              <a:gdLst/>
              <a:ahLst/>
              <a:cxnLst/>
              <a:rect l="l" t="t" r="r" b="b"/>
              <a:pathLst>
                <a:path w="567" h="576" extrusionOk="0">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9"/>
            <p:cNvSpPr/>
            <p:nvPr/>
          </p:nvSpPr>
          <p:spPr>
            <a:xfrm>
              <a:off x="1022465" y="3219982"/>
              <a:ext cx="46372" cy="46372"/>
            </a:xfrm>
            <a:custGeom>
              <a:avLst/>
              <a:gdLst/>
              <a:ahLst/>
              <a:cxnLst/>
              <a:rect l="l" t="t" r="r" b="b"/>
              <a:pathLst>
                <a:path w="576" h="576" extrusionOk="0">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9"/>
            <p:cNvSpPr/>
            <p:nvPr/>
          </p:nvSpPr>
          <p:spPr>
            <a:xfrm>
              <a:off x="879077" y="3219982"/>
              <a:ext cx="46372" cy="46372"/>
            </a:xfrm>
            <a:custGeom>
              <a:avLst/>
              <a:gdLst/>
              <a:ahLst/>
              <a:cxnLst/>
              <a:rect l="l" t="t" r="r" b="b"/>
              <a:pathLst>
                <a:path w="576" h="576" extrusionOk="0">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9"/>
            <p:cNvSpPr/>
            <p:nvPr/>
          </p:nvSpPr>
          <p:spPr>
            <a:xfrm>
              <a:off x="841721" y="3305160"/>
              <a:ext cx="999340" cy="587061"/>
            </a:xfrm>
            <a:custGeom>
              <a:avLst/>
              <a:gdLst/>
              <a:ahLst/>
              <a:cxnLst/>
              <a:rect l="l" t="t" r="r" b="b"/>
              <a:pathLst>
                <a:path w="12413" h="7292" extrusionOk="0">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9"/>
            <p:cNvSpPr/>
            <p:nvPr/>
          </p:nvSpPr>
          <p:spPr>
            <a:xfrm>
              <a:off x="837212" y="3299927"/>
              <a:ext cx="1008356" cy="596802"/>
            </a:xfrm>
            <a:custGeom>
              <a:avLst/>
              <a:gdLst/>
              <a:ahLst/>
              <a:cxnLst/>
              <a:rect l="l" t="t" r="r" b="b"/>
              <a:pathLst>
                <a:path w="12525" h="7413" extrusionOk="0">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9"/>
            <p:cNvSpPr/>
            <p:nvPr/>
          </p:nvSpPr>
          <p:spPr>
            <a:xfrm>
              <a:off x="1256989" y="3442589"/>
              <a:ext cx="458571" cy="9017"/>
            </a:xfrm>
            <a:custGeom>
              <a:avLst/>
              <a:gdLst/>
              <a:ahLst/>
              <a:cxnLst/>
              <a:rect l="l" t="t" r="r" b="b"/>
              <a:pathLst>
                <a:path w="5696" h="112" extrusionOk="0">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9"/>
            <p:cNvSpPr/>
            <p:nvPr/>
          </p:nvSpPr>
          <p:spPr>
            <a:xfrm>
              <a:off x="1256989" y="3510538"/>
              <a:ext cx="167375" cy="9741"/>
            </a:xfrm>
            <a:custGeom>
              <a:avLst/>
              <a:gdLst/>
              <a:ahLst/>
              <a:cxnLst/>
              <a:rect l="l" t="t" r="r" b="b"/>
              <a:pathLst>
                <a:path w="2079" h="121" extrusionOk="0">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9"/>
            <p:cNvSpPr/>
            <p:nvPr/>
          </p:nvSpPr>
          <p:spPr>
            <a:xfrm>
              <a:off x="1479518" y="3510538"/>
              <a:ext cx="200947" cy="9741"/>
            </a:xfrm>
            <a:custGeom>
              <a:avLst/>
              <a:gdLst/>
              <a:ahLst/>
              <a:cxnLst/>
              <a:rect l="l" t="t" r="r" b="b"/>
              <a:pathLst>
                <a:path w="2496" h="121" extrusionOk="0">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9"/>
            <p:cNvSpPr/>
            <p:nvPr/>
          </p:nvSpPr>
          <p:spPr>
            <a:xfrm>
              <a:off x="1256989" y="3717365"/>
              <a:ext cx="297314" cy="9097"/>
            </a:xfrm>
            <a:custGeom>
              <a:avLst/>
              <a:gdLst/>
              <a:ahLst/>
              <a:cxnLst/>
              <a:rect l="l" t="t" r="r" b="b"/>
              <a:pathLst>
                <a:path w="3693" h="113" extrusionOk="0">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9"/>
            <p:cNvSpPr/>
            <p:nvPr/>
          </p:nvSpPr>
          <p:spPr>
            <a:xfrm>
              <a:off x="1256989" y="3582191"/>
              <a:ext cx="462355" cy="9822"/>
            </a:xfrm>
            <a:custGeom>
              <a:avLst/>
              <a:gdLst/>
              <a:ahLst/>
              <a:cxnLst/>
              <a:rect l="l" t="t" r="r" b="b"/>
              <a:pathLst>
                <a:path w="5743" h="122" extrusionOk="0">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9"/>
            <p:cNvSpPr/>
            <p:nvPr/>
          </p:nvSpPr>
          <p:spPr>
            <a:xfrm>
              <a:off x="1256989" y="3650140"/>
              <a:ext cx="153125" cy="9822"/>
            </a:xfrm>
            <a:custGeom>
              <a:avLst/>
              <a:gdLst/>
              <a:ahLst/>
              <a:cxnLst/>
              <a:rect l="l" t="t" r="r" b="b"/>
              <a:pathLst>
                <a:path w="1902" h="122" extrusionOk="0">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9"/>
            <p:cNvSpPr/>
            <p:nvPr/>
          </p:nvSpPr>
          <p:spPr>
            <a:xfrm>
              <a:off x="1444416" y="3650140"/>
              <a:ext cx="271149" cy="9822"/>
            </a:xfrm>
            <a:custGeom>
              <a:avLst/>
              <a:gdLst/>
              <a:ahLst/>
              <a:cxnLst/>
              <a:rect l="l" t="t" r="r" b="b"/>
              <a:pathLst>
                <a:path w="3368" h="122" extrusionOk="0">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9"/>
            <p:cNvSpPr/>
            <p:nvPr/>
          </p:nvSpPr>
          <p:spPr>
            <a:xfrm>
              <a:off x="912650" y="3420127"/>
              <a:ext cx="298844" cy="298844"/>
            </a:xfrm>
            <a:custGeom>
              <a:avLst/>
              <a:gdLst/>
              <a:ahLst/>
              <a:cxnLst/>
              <a:rect l="l" t="t" r="r" b="b"/>
              <a:pathLst>
                <a:path w="3712" h="3712" extrusionOk="0">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9"/>
            <p:cNvSpPr/>
            <p:nvPr/>
          </p:nvSpPr>
          <p:spPr>
            <a:xfrm>
              <a:off x="908141" y="3415699"/>
              <a:ext cx="307780" cy="307780"/>
            </a:xfrm>
            <a:custGeom>
              <a:avLst/>
              <a:gdLst/>
              <a:ahLst/>
              <a:cxnLst/>
              <a:rect l="l" t="t" r="r" b="b"/>
              <a:pathLst>
                <a:path w="3823" h="3823" extrusionOk="0">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9"/>
            <p:cNvSpPr/>
            <p:nvPr/>
          </p:nvSpPr>
          <p:spPr>
            <a:xfrm>
              <a:off x="899929" y="3422381"/>
              <a:ext cx="298119" cy="298039"/>
            </a:xfrm>
            <a:custGeom>
              <a:avLst/>
              <a:gdLst/>
              <a:ahLst/>
              <a:cxnLst/>
              <a:rect l="l" t="t" r="r" b="b"/>
              <a:pathLst>
                <a:path w="3703" h="3702" extrusionOk="0">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9"/>
            <p:cNvSpPr/>
            <p:nvPr/>
          </p:nvSpPr>
          <p:spPr>
            <a:xfrm>
              <a:off x="895501" y="3417148"/>
              <a:ext cx="307780" cy="307780"/>
            </a:xfrm>
            <a:custGeom>
              <a:avLst/>
              <a:gdLst/>
              <a:ahLst/>
              <a:cxnLst/>
              <a:rect l="l" t="t" r="r" b="b"/>
              <a:pathLst>
                <a:path w="3823" h="3823" extrusionOk="0">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9"/>
            <p:cNvSpPr/>
            <p:nvPr/>
          </p:nvSpPr>
          <p:spPr>
            <a:xfrm>
              <a:off x="1098627" y="3444038"/>
              <a:ext cx="74791" cy="74791"/>
            </a:xfrm>
            <a:custGeom>
              <a:avLst/>
              <a:gdLst/>
              <a:ahLst/>
              <a:cxnLst/>
              <a:rect l="l" t="t" r="r" b="b"/>
              <a:pathLst>
                <a:path w="929" h="929" extrusionOk="0">
                  <a:moveTo>
                    <a:pt x="0" y="1"/>
                  </a:moveTo>
                  <a:lnTo>
                    <a:pt x="0" y="928"/>
                  </a:lnTo>
                  <a:lnTo>
                    <a:pt x="928" y="928"/>
                  </a:lnTo>
                  <a:cubicBezTo>
                    <a:pt x="928" y="409"/>
                    <a:pt x="51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9"/>
            <p:cNvSpPr/>
            <p:nvPr/>
          </p:nvSpPr>
          <p:spPr>
            <a:xfrm>
              <a:off x="1094118" y="3438805"/>
              <a:ext cx="83728" cy="84452"/>
            </a:xfrm>
            <a:custGeom>
              <a:avLst/>
              <a:gdLst/>
              <a:ahLst/>
              <a:cxnLst/>
              <a:rect l="l" t="t" r="r" b="b"/>
              <a:pathLst>
                <a:path w="1040" h="1049" extrusionOk="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9"/>
            <p:cNvSpPr/>
            <p:nvPr/>
          </p:nvSpPr>
          <p:spPr>
            <a:xfrm>
              <a:off x="1539981" y="2967184"/>
              <a:ext cx="514684" cy="462677"/>
            </a:xfrm>
            <a:custGeom>
              <a:avLst/>
              <a:gdLst/>
              <a:ahLst/>
              <a:cxnLst/>
              <a:rect l="l" t="t" r="r" b="b"/>
              <a:pathLst>
                <a:path w="6393" h="5747" extrusionOk="0">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9"/>
            <p:cNvSpPr/>
            <p:nvPr/>
          </p:nvSpPr>
          <p:spPr>
            <a:xfrm>
              <a:off x="1560913" y="2962354"/>
              <a:ext cx="472096" cy="472096"/>
            </a:xfrm>
            <a:custGeom>
              <a:avLst/>
              <a:gdLst/>
              <a:ahLst/>
              <a:cxnLst/>
              <a:rect l="l" t="t" r="r" b="b"/>
              <a:pathLst>
                <a:path w="5864" h="5864" extrusionOk="0">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9"/>
            <p:cNvSpPr/>
            <p:nvPr/>
          </p:nvSpPr>
          <p:spPr>
            <a:xfrm>
              <a:off x="1555680" y="2944642"/>
              <a:ext cx="525150" cy="463079"/>
            </a:xfrm>
            <a:custGeom>
              <a:avLst/>
              <a:gdLst/>
              <a:ahLst/>
              <a:cxnLst/>
              <a:rect l="l" t="t" r="r" b="b"/>
              <a:pathLst>
                <a:path w="6523" h="5752" extrusionOk="0">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9"/>
            <p:cNvSpPr/>
            <p:nvPr/>
          </p:nvSpPr>
          <p:spPr>
            <a:xfrm>
              <a:off x="1581846" y="2939892"/>
              <a:ext cx="472096" cy="472096"/>
            </a:xfrm>
            <a:custGeom>
              <a:avLst/>
              <a:gdLst/>
              <a:ahLst/>
              <a:cxnLst/>
              <a:rect l="l" t="t" r="r" b="b"/>
              <a:pathLst>
                <a:path w="5864" h="5864" extrusionOk="0">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9"/>
            <p:cNvSpPr/>
            <p:nvPr/>
          </p:nvSpPr>
          <p:spPr>
            <a:xfrm>
              <a:off x="1655753" y="3061621"/>
              <a:ext cx="306331" cy="193540"/>
            </a:xfrm>
            <a:custGeom>
              <a:avLst/>
              <a:gdLst/>
              <a:ahLst/>
              <a:cxnLst/>
              <a:rect l="l" t="t" r="r" b="b"/>
              <a:pathLst>
                <a:path w="3805" h="2404" extrusionOk="0">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9"/>
            <p:cNvSpPr/>
            <p:nvPr/>
          </p:nvSpPr>
          <p:spPr>
            <a:xfrm>
              <a:off x="1650520" y="3057193"/>
              <a:ext cx="315992" cy="202476"/>
            </a:xfrm>
            <a:custGeom>
              <a:avLst/>
              <a:gdLst/>
              <a:ahLst/>
              <a:cxnLst/>
              <a:rect l="l" t="t" r="r" b="b"/>
              <a:pathLst>
                <a:path w="3925" h="2515" extrusionOk="0">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4" name="Google Shape;1544;p29"/>
          <p:cNvGrpSpPr/>
          <p:nvPr/>
        </p:nvGrpSpPr>
        <p:grpSpPr>
          <a:xfrm>
            <a:off x="7035485" y="1114375"/>
            <a:ext cx="1469314" cy="944106"/>
            <a:chOff x="5423018" y="1213448"/>
            <a:chExt cx="1203665" cy="773414"/>
          </a:xfrm>
        </p:grpSpPr>
        <p:sp>
          <p:nvSpPr>
            <p:cNvPr id="1545" name="Google Shape;1545;p29"/>
            <p:cNvSpPr/>
            <p:nvPr/>
          </p:nvSpPr>
          <p:spPr>
            <a:xfrm>
              <a:off x="6505138" y="1371577"/>
              <a:ext cx="121545" cy="121073"/>
            </a:xfrm>
            <a:custGeom>
              <a:avLst/>
              <a:gdLst/>
              <a:ahLst/>
              <a:cxnLst/>
              <a:rect l="l" t="t" r="r" b="b"/>
              <a:pathLst>
                <a:path w="2060" h="2052" extrusionOk="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9"/>
            <p:cNvSpPr/>
            <p:nvPr/>
          </p:nvSpPr>
          <p:spPr>
            <a:xfrm>
              <a:off x="5489220" y="1480556"/>
              <a:ext cx="7198" cy="44370"/>
            </a:xfrm>
            <a:custGeom>
              <a:avLst/>
              <a:gdLst/>
              <a:ahLst/>
              <a:cxnLst/>
              <a:rect l="l" t="t" r="r" b="b"/>
              <a:pathLst>
                <a:path w="122" h="752" extrusionOk="0">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9"/>
            <p:cNvSpPr/>
            <p:nvPr/>
          </p:nvSpPr>
          <p:spPr>
            <a:xfrm>
              <a:off x="5489220" y="1575787"/>
              <a:ext cx="7198" cy="44370"/>
            </a:xfrm>
            <a:custGeom>
              <a:avLst/>
              <a:gdLst/>
              <a:ahLst/>
              <a:cxnLst/>
              <a:rect l="l" t="t" r="r" b="b"/>
              <a:pathLst>
                <a:path w="122" h="752" extrusionOk="0">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9"/>
            <p:cNvSpPr/>
            <p:nvPr/>
          </p:nvSpPr>
          <p:spPr>
            <a:xfrm>
              <a:off x="5518250" y="1546757"/>
              <a:ext cx="44370" cy="7198"/>
            </a:xfrm>
            <a:custGeom>
              <a:avLst/>
              <a:gdLst/>
              <a:ahLst/>
              <a:cxnLst/>
              <a:rect l="l" t="t" r="r" b="b"/>
              <a:pathLst>
                <a:path w="752" h="122" extrusionOk="0">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9"/>
            <p:cNvSpPr/>
            <p:nvPr/>
          </p:nvSpPr>
          <p:spPr>
            <a:xfrm>
              <a:off x="5423018" y="1546757"/>
              <a:ext cx="44370" cy="7198"/>
            </a:xfrm>
            <a:custGeom>
              <a:avLst/>
              <a:gdLst/>
              <a:ahLst/>
              <a:cxnLst/>
              <a:rect l="l" t="t" r="r" b="b"/>
              <a:pathLst>
                <a:path w="752" h="122" extrusionOk="0">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9"/>
            <p:cNvSpPr/>
            <p:nvPr/>
          </p:nvSpPr>
          <p:spPr>
            <a:xfrm>
              <a:off x="5446030" y="1570831"/>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9"/>
            <p:cNvSpPr/>
            <p:nvPr/>
          </p:nvSpPr>
          <p:spPr>
            <a:xfrm>
              <a:off x="5442194" y="1567291"/>
              <a:ext cx="33985" cy="33159"/>
            </a:xfrm>
            <a:custGeom>
              <a:avLst/>
              <a:gdLst/>
              <a:ahLst/>
              <a:cxnLst/>
              <a:rect l="l" t="t" r="r" b="b"/>
              <a:pathLst>
                <a:path w="576" h="562" extrusionOk="0">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9"/>
            <p:cNvSpPr/>
            <p:nvPr/>
          </p:nvSpPr>
          <p:spPr>
            <a:xfrm>
              <a:off x="5513352" y="1503508"/>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9"/>
            <p:cNvSpPr/>
            <p:nvPr/>
          </p:nvSpPr>
          <p:spPr>
            <a:xfrm>
              <a:off x="5509517" y="1499968"/>
              <a:ext cx="33985" cy="33159"/>
            </a:xfrm>
            <a:custGeom>
              <a:avLst/>
              <a:gdLst/>
              <a:ahLst/>
              <a:cxnLst/>
              <a:rect l="l" t="t" r="r" b="b"/>
              <a:pathLst>
                <a:path w="576" h="562" extrusionOk="0">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9"/>
            <p:cNvSpPr/>
            <p:nvPr/>
          </p:nvSpPr>
          <p:spPr>
            <a:xfrm>
              <a:off x="5446030" y="1503508"/>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9"/>
            <p:cNvSpPr/>
            <p:nvPr/>
          </p:nvSpPr>
          <p:spPr>
            <a:xfrm>
              <a:off x="5442194" y="1499968"/>
              <a:ext cx="33985" cy="33159"/>
            </a:xfrm>
            <a:custGeom>
              <a:avLst/>
              <a:gdLst/>
              <a:ahLst/>
              <a:cxnLst/>
              <a:rect l="l" t="t" r="r" b="b"/>
              <a:pathLst>
                <a:path w="576" h="562" extrusionOk="0">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9"/>
            <p:cNvSpPr/>
            <p:nvPr/>
          </p:nvSpPr>
          <p:spPr>
            <a:xfrm>
              <a:off x="5513352" y="1570831"/>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9"/>
            <p:cNvSpPr/>
            <p:nvPr/>
          </p:nvSpPr>
          <p:spPr>
            <a:xfrm>
              <a:off x="5509517" y="1567291"/>
              <a:ext cx="33985" cy="33159"/>
            </a:xfrm>
            <a:custGeom>
              <a:avLst/>
              <a:gdLst/>
              <a:ahLst/>
              <a:cxnLst/>
              <a:rect l="l" t="t" r="r" b="b"/>
              <a:pathLst>
                <a:path w="576" h="562" extrusionOk="0">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9"/>
            <p:cNvSpPr/>
            <p:nvPr/>
          </p:nvSpPr>
          <p:spPr>
            <a:xfrm>
              <a:off x="6401705" y="1879536"/>
              <a:ext cx="52571" cy="52040"/>
            </a:xfrm>
            <a:custGeom>
              <a:avLst/>
              <a:gdLst/>
              <a:ahLst/>
              <a:cxnLst/>
              <a:rect l="l" t="t" r="r" b="b"/>
              <a:pathLst>
                <a:path w="891" h="882" extrusionOk="0">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9"/>
            <p:cNvSpPr/>
            <p:nvPr/>
          </p:nvSpPr>
          <p:spPr>
            <a:xfrm>
              <a:off x="5649591" y="1243540"/>
              <a:ext cx="33454" cy="32864"/>
            </a:xfrm>
            <a:custGeom>
              <a:avLst/>
              <a:gdLst/>
              <a:ahLst/>
              <a:cxnLst/>
              <a:rect l="l" t="t" r="r" b="b"/>
              <a:pathLst>
                <a:path w="567" h="557" extrusionOk="0">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9"/>
            <p:cNvSpPr/>
            <p:nvPr/>
          </p:nvSpPr>
          <p:spPr>
            <a:xfrm>
              <a:off x="5647408" y="1634318"/>
              <a:ext cx="784969" cy="105142"/>
            </a:xfrm>
            <a:custGeom>
              <a:avLst/>
              <a:gdLst/>
              <a:ahLst/>
              <a:cxnLst/>
              <a:rect l="l" t="t" r="r" b="b"/>
              <a:pathLst>
                <a:path w="13304" h="1782" extrusionOk="0">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9"/>
            <p:cNvSpPr/>
            <p:nvPr/>
          </p:nvSpPr>
          <p:spPr>
            <a:xfrm>
              <a:off x="5644163" y="1630483"/>
              <a:ext cx="791519" cy="112282"/>
            </a:xfrm>
            <a:custGeom>
              <a:avLst/>
              <a:gdLst/>
              <a:ahLst/>
              <a:cxnLst/>
              <a:rect l="l" t="t" r="r" b="b"/>
              <a:pathLst>
                <a:path w="13415" h="1903" extrusionOk="0">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9"/>
            <p:cNvSpPr/>
            <p:nvPr/>
          </p:nvSpPr>
          <p:spPr>
            <a:xfrm>
              <a:off x="5783174" y="1797993"/>
              <a:ext cx="513499" cy="61363"/>
            </a:xfrm>
            <a:custGeom>
              <a:avLst/>
              <a:gdLst/>
              <a:ahLst/>
              <a:cxnLst/>
              <a:rect l="l" t="t" r="r" b="b"/>
              <a:pathLst>
                <a:path w="8703" h="1040" extrusionOk="0">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9"/>
            <p:cNvSpPr/>
            <p:nvPr/>
          </p:nvSpPr>
          <p:spPr>
            <a:xfrm>
              <a:off x="5779870" y="1794689"/>
              <a:ext cx="520048" cy="67971"/>
            </a:xfrm>
            <a:custGeom>
              <a:avLst/>
              <a:gdLst/>
              <a:ahLst/>
              <a:cxnLst/>
              <a:rect l="l" t="t" r="r" b="b"/>
              <a:pathLst>
                <a:path w="8814" h="1152" extrusionOk="0">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9"/>
            <p:cNvSpPr/>
            <p:nvPr/>
          </p:nvSpPr>
          <p:spPr>
            <a:xfrm>
              <a:off x="5918351" y="1908565"/>
              <a:ext cx="243090" cy="75051"/>
            </a:xfrm>
            <a:custGeom>
              <a:avLst/>
              <a:gdLst/>
              <a:ahLst/>
              <a:cxnLst/>
              <a:rect l="l" t="t" r="r" b="b"/>
              <a:pathLst>
                <a:path w="4120" h="1272" extrusionOk="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9"/>
            <p:cNvSpPr/>
            <p:nvPr/>
          </p:nvSpPr>
          <p:spPr>
            <a:xfrm>
              <a:off x="5915106" y="1904730"/>
              <a:ext cx="249640" cy="82131"/>
            </a:xfrm>
            <a:custGeom>
              <a:avLst/>
              <a:gdLst/>
              <a:ahLst/>
              <a:cxnLst/>
              <a:rect l="l" t="t" r="r" b="b"/>
              <a:pathLst>
                <a:path w="4231" h="1392" extrusionOk="0">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9"/>
            <p:cNvSpPr/>
            <p:nvPr/>
          </p:nvSpPr>
          <p:spPr>
            <a:xfrm>
              <a:off x="5656199" y="1614611"/>
              <a:ext cx="784969" cy="105142"/>
            </a:xfrm>
            <a:custGeom>
              <a:avLst/>
              <a:gdLst/>
              <a:ahLst/>
              <a:cxnLst/>
              <a:rect l="l" t="t" r="r" b="b"/>
              <a:pathLst>
                <a:path w="13304" h="1782" extrusionOk="0">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9"/>
            <p:cNvSpPr/>
            <p:nvPr/>
          </p:nvSpPr>
          <p:spPr>
            <a:xfrm>
              <a:off x="5652895" y="1611366"/>
              <a:ext cx="792109" cy="112223"/>
            </a:xfrm>
            <a:custGeom>
              <a:avLst/>
              <a:gdLst/>
              <a:ahLst/>
              <a:cxnLst/>
              <a:rect l="l" t="t" r="r" b="b"/>
              <a:pathLst>
                <a:path w="13425" h="1902" extrusionOk="0">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9"/>
            <p:cNvSpPr/>
            <p:nvPr/>
          </p:nvSpPr>
          <p:spPr>
            <a:xfrm>
              <a:off x="5742698" y="1644172"/>
              <a:ext cx="607608" cy="42246"/>
            </a:xfrm>
            <a:custGeom>
              <a:avLst/>
              <a:gdLst/>
              <a:ahLst/>
              <a:cxnLst/>
              <a:rect l="l" t="t" r="r" b="b"/>
              <a:pathLst>
                <a:path w="10298" h="716" extrusionOk="0">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9"/>
            <p:cNvSpPr/>
            <p:nvPr/>
          </p:nvSpPr>
          <p:spPr>
            <a:xfrm>
              <a:off x="5792497" y="1778817"/>
              <a:ext cx="512909" cy="61363"/>
            </a:xfrm>
            <a:custGeom>
              <a:avLst/>
              <a:gdLst/>
              <a:ahLst/>
              <a:cxnLst/>
              <a:rect l="l" t="t" r="r" b="b"/>
              <a:pathLst>
                <a:path w="8693" h="1040" extrusionOk="0">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9"/>
            <p:cNvSpPr/>
            <p:nvPr/>
          </p:nvSpPr>
          <p:spPr>
            <a:xfrm>
              <a:off x="5788662" y="1775572"/>
              <a:ext cx="520048" cy="67912"/>
            </a:xfrm>
            <a:custGeom>
              <a:avLst/>
              <a:gdLst/>
              <a:ahLst/>
              <a:cxnLst/>
              <a:rect l="l" t="t" r="r" b="b"/>
              <a:pathLst>
                <a:path w="8814" h="1151" extrusionOk="0">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9"/>
            <p:cNvSpPr/>
            <p:nvPr/>
          </p:nvSpPr>
          <p:spPr>
            <a:xfrm>
              <a:off x="5896460"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9"/>
            <p:cNvSpPr/>
            <p:nvPr/>
          </p:nvSpPr>
          <p:spPr>
            <a:xfrm>
              <a:off x="5953399" y="1795810"/>
              <a:ext cx="27436" cy="27436"/>
            </a:xfrm>
            <a:custGeom>
              <a:avLst/>
              <a:gdLst/>
              <a:ahLst/>
              <a:cxnLst/>
              <a:rect l="l" t="t" r="r" b="b"/>
              <a:pathLst>
                <a:path w="465" h="465" extrusionOk="0">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9"/>
            <p:cNvSpPr/>
            <p:nvPr/>
          </p:nvSpPr>
          <p:spPr>
            <a:xfrm>
              <a:off x="6006502" y="1795810"/>
              <a:ext cx="27436" cy="27436"/>
            </a:xfrm>
            <a:custGeom>
              <a:avLst/>
              <a:gdLst/>
              <a:ahLst/>
              <a:cxnLst/>
              <a:rect l="l" t="t" r="r" b="b"/>
              <a:pathLst>
                <a:path w="465" h="465" extrusionOk="0">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9"/>
            <p:cNvSpPr/>
            <p:nvPr/>
          </p:nvSpPr>
          <p:spPr>
            <a:xfrm>
              <a:off x="6063440" y="1795810"/>
              <a:ext cx="27377" cy="27436"/>
            </a:xfrm>
            <a:custGeom>
              <a:avLst/>
              <a:gdLst/>
              <a:ahLst/>
              <a:cxnLst/>
              <a:rect l="l" t="t" r="r" b="b"/>
              <a:pathLst>
                <a:path w="464" h="465" extrusionOk="0">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9"/>
            <p:cNvSpPr/>
            <p:nvPr/>
          </p:nvSpPr>
          <p:spPr>
            <a:xfrm>
              <a:off x="6118136"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9"/>
            <p:cNvSpPr/>
            <p:nvPr/>
          </p:nvSpPr>
          <p:spPr>
            <a:xfrm>
              <a:off x="6175074" y="1795810"/>
              <a:ext cx="27436" cy="27436"/>
            </a:xfrm>
            <a:custGeom>
              <a:avLst/>
              <a:gdLst/>
              <a:ahLst/>
              <a:cxnLst/>
              <a:rect l="l" t="t" r="r" b="b"/>
              <a:pathLst>
                <a:path w="465" h="465" extrusionOk="0">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9"/>
            <p:cNvSpPr/>
            <p:nvPr/>
          </p:nvSpPr>
          <p:spPr>
            <a:xfrm>
              <a:off x="5860882" y="1237521"/>
              <a:ext cx="328467" cy="328998"/>
            </a:xfrm>
            <a:custGeom>
              <a:avLst/>
              <a:gdLst/>
              <a:ahLst/>
              <a:cxnLst/>
              <a:rect l="l" t="t" r="r" b="b"/>
              <a:pathLst>
                <a:path w="5567" h="5576" extrusionOk="0">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9"/>
            <p:cNvSpPr/>
            <p:nvPr/>
          </p:nvSpPr>
          <p:spPr>
            <a:xfrm>
              <a:off x="5857046" y="1234217"/>
              <a:ext cx="335606" cy="335606"/>
            </a:xfrm>
            <a:custGeom>
              <a:avLst/>
              <a:gdLst/>
              <a:ahLst/>
              <a:cxnLst/>
              <a:rect l="l" t="t" r="r" b="b"/>
              <a:pathLst>
                <a:path w="5688" h="5688" extrusionOk="0">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9"/>
            <p:cNvSpPr/>
            <p:nvPr/>
          </p:nvSpPr>
          <p:spPr>
            <a:xfrm>
              <a:off x="5884424" y="1216693"/>
              <a:ext cx="328998" cy="328998"/>
            </a:xfrm>
            <a:custGeom>
              <a:avLst/>
              <a:gdLst/>
              <a:ahLst/>
              <a:cxnLst/>
              <a:rect l="l" t="t" r="r" b="b"/>
              <a:pathLst>
                <a:path w="5576" h="5576" extrusionOk="0">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9"/>
            <p:cNvSpPr/>
            <p:nvPr/>
          </p:nvSpPr>
          <p:spPr>
            <a:xfrm>
              <a:off x="5881179" y="1213448"/>
              <a:ext cx="335547" cy="335547"/>
            </a:xfrm>
            <a:custGeom>
              <a:avLst/>
              <a:gdLst/>
              <a:ahLst/>
              <a:cxnLst/>
              <a:rect l="l" t="t" r="r" b="b"/>
              <a:pathLst>
                <a:path w="5687" h="5687" extrusionOk="0">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9"/>
            <p:cNvSpPr/>
            <p:nvPr/>
          </p:nvSpPr>
          <p:spPr>
            <a:xfrm>
              <a:off x="5975820" y="1391284"/>
              <a:ext cx="146208" cy="73104"/>
            </a:xfrm>
            <a:custGeom>
              <a:avLst/>
              <a:gdLst/>
              <a:ahLst/>
              <a:cxnLst/>
              <a:rect l="l" t="t" r="r" b="b"/>
              <a:pathLst>
                <a:path w="2478" h="1239" extrusionOk="0">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9"/>
            <p:cNvSpPr/>
            <p:nvPr/>
          </p:nvSpPr>
          <p:spPr>
            <a:xfrm>
              <a:off x="5972575" y="1387508"/>
              <a:ext cx="152757" cy="80479"/>
            </a:xfrm>
            <a:custGeom>
              <a:avLst/>
              <a:gdLst/>
              <a:ahLst/>
              <a:cxnLst/>
              <a:rect l="l" t="t" r="r" b="b"/>
              <a:pathLst>
                <a:path w="2589" h="1364" extrusionOk="0">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9"/>
            <p:cNvSpPr/>
            <p:nvPr/>
          </p:nvSpPr>
          <p:spPr>
            <a:xfrm>
              <a:off x="6007564" y="1298236"/>
              <a:ext cx="83253" cy="82722"/>
            </a:xfrm>
            <a:custGeom>
              <a:avLst/>
              <a:gdLst/>
              <a:ahLst/>
              <a:cxnLst/>
              <a:rect l="l" t="t" r="r" b="b"/>
              <a:pathLst>
                <a:path w="1411" h="1402" extrusionOk="0">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9"/>
            <p:cNvSpPr/>
            <p:nvPr/>
          </p:nvSpPr>
          <p:spPr>
            <a:xfrm>
              <a:off x="6004318" y="1294401"/>
              <a:ext cx="89802" cy="89861"/>
            </a:xfrm>
            <a:custGeom>
              <a:avLst/>
              <a:gdLst/>
              <a:ahLst/>
              <a:cxnLst/>
              <a:rect l="l" t="t" r="r" b="b"/>
              <a:pathLst>
                <a:path w="1522" h="1523" extrusionOk="0">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9"/>
            <p:cNvSpPr/>
            <p:nvPr/>
          </p:nvSpPr>
          <p:spPr>
            <a:xfrm>
              <a:off x="5927673" y="1888858"/>
              <a:ext cx="242559" cy="75582"/>
            </a:xfrm>
            <a:custGeom>
              <a:avLst/>
              <a:gdLst/>
              <a:ahLst/>
              <a:cxnLst/>
              <a:rect l="l" t="t" r="r" b="b"/>
              <a:pathLst>
                <a:path w="4111" h="1281" extrusionOk="0">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9"/>
            <p:cNvSpPr/>
            <p:nvPr/>
          </p:nvSpPr>
          <p:spPr>
            <a:xfrm>
              <a:off x="5924369" y="1885554"/>
              <a:ext cx="249109" cy="82190"/>
            </a:xfrm>
            <a:custGeom>
              <a:avLst/>
              <a:gdLst/>
              <a:ahLst/>
              <a:cxnLst/>
              <a:rect l="l" t="t" r="r" b="b"/>
              <a:pathLst>
                <a:path w="4222" h="1393" extrusionOk="0">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Software Engineering Business Plan by Slidesgo">
  <a:themeElements>
    <a:clrScheme name="Simple Light">
      <a:dk1>
        <a:srgbClr val="191919"/>
      </a:dk1>
      <a:lt1>
        <a:srgbClr val="F3F3F3"/>
      </a:lt1>
      <a:dk2>
        <a:srgbClr val="45818E"/>
      </a:dk2>
      <a:lt2>
        <a:srgbClr val="2AAFEB"/>
      </a:lt2>
      <a:accent1>
        <a:srgbClr val="7FD6C3"/>
      </a:accent1>
      <a:accent2>
        <a:srgbClr val="D9D9D9"/>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TotalTime>
  <Words>2508</Words>
  <Application>Microsoft Office PowerPoint</Application>
  <PresentationFormat>On-screen Show (16:9)</PresentationFormat>
  <Paragraphs>169</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Open Sans</vt:lpstr>
      <vt:lpstr>Sora</vt:lpstr>
      <vt:lpstr>Arial</vt:lpstr>
      <vt:lpstr>Software Engineering Business Plan by Slidesgo</vt:lpstr>
      <vt:lpstr>Microservice-based Full Stack Application For Employee Time Clocking</vt:lpstr>
      <vt:lpstr>Introduction</vt:lpstr>
      <vt:lpstr>Background Overview</vt:lpstr>
      <vt:lpstr>Project Delieverables</vt:lpstr>
      <vt:lpstr>PowerPoint Presentation</vt:lpstr>
      <vt:lpstr>Implementation</vt:lpstr>
      <vt:lpstr>Project Evaluation and Key Findings </vt:lpstr>
      <vt:lpstr>Conclusion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Mahnoor Liaqat</dc:creator>
  <cp:lastModifiedBy>Mahnoor Liaqat</cp:lastModifiedBy>
  <cp:revision>2</cp:revision>
  <dcterms:modified xsi:type="dcterms:W3CDTF">2024-10-08T23:43:40Z</dcterms:modified>
</cp:coreProperties>
</file>