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webextensions/webextension2.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81" r:id="rId5"/>
    <p:sldId id="278" r:id="rId6"/>
    <p:sldId id="279" r:id="rId7"/>
    <p:sldId id="296" r:id="rId8"/>
    <p:sldId id="265" r:id="rId9"/>
    <p:sldId id="297" r:id="rId10"/>
    <p:sldId id="293" r:id="rId11"/>
    <p:sldId id="294" r:id="rId12"/>
    <p:sldId id="268" r:id="rId13"/>
    <p:sldId id="266" r:id="rId14"/>
    <p:sldId id="298"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3399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65A3C-E5AA-4FFF-B6BF-4C741745AC89}" v="68" dt="2024-12-18T23:17:15.67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879" autoAdjust="0"/>
  </p:normalViewPr>
  <p:slideViewPr>
    <p:cSldViewPr snapToGrid="0">
      <p:cViewPr varScale="1">
        <p:scale>
          <a:sx n="64" d="100"/>
          <a:sy n="64" d="100"/>
        </p:scale>
        <p:origin x="978" y="10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mah Alawiye" userId="933ff112-0deb-4b57-8bff-7b0f7ef11484" providerId="ADAL" clId="{F2B65A3C-E5AA-4FFF-B6BF-4C741745AC89}"/>
    <pc:docChg chg="undo custSel addSld delSld modSld sldOrd">
      <pc:chgData name="Salamah Alawiye" userId="933ff112-0deb-4b57-8bff-7b0f7ef11484" providerId="ADAL" clId="{F2B65A3C-E5AA-4FFF-B6BF-4C741745AC89}" dt="2024-12-18T23:17:16.851" v="4089" actId="1036"/>
      <pc:docMkLst>
        <pc:docMk/>
      </pc:docMkLst>
      <pc:sldChg chg="del setBg">
        <pc:chgData name="Salamah Alawiye" userId="933ff112-0deb-4b57-8bff-7b0f7ef11484" providerId="ADAL" clId="{F2B65A3C-E5AA-4FFF-B6BF-4C741745AC89}" dt="2024-12-18T17:50:34.461" v="2213" actId="2696"/>
        <pc:sldMkLst>
          <pc:docMk/>
          <pc:sldMk cId="3666674671" sldId="261"/>
        </pc:sldMkLst>
      </pc:sldChg>
      <pc:sldChg chg="modSp mod">
        <pc:chgData name="Salamah Alawiye" userId="933ff112-0deb-4b57-8bff-7b0f7ef11484" providerId="ADAL" clId="{F2B65A3C-E5AA-4FFF-B6BF-4C741745AC89}" dt="2024-12-18T23:06:43.894" v="4066" actId="20577"/>
        <pc:sldMkLst>
          <pc:docMk/>
          <pc:sldMk cId="729609147" sldId="265"/>
        </pc:sldMkLst>
        <pc:spChg chg="mod">
          <ac:chgData name="Salamah Alawiye" userId="933ff112-0deb-4b57-8bff-7b0f7ef11484" providerId="ADAL" clId="{F2B65A3C-E5AA-4FFF-B6BF-4C741745AC89}" dt="2024-12-18T22:53:47.869" v="3208" actId="14100"/>
          <ac:spMkLst>
            <pc:docMk/>
            <pc:sldMk cId="729609147" sldId="265"/>
            <ac:spMk id="2" creationId="{314C27C8-165C-5513-DB4B-9D840097C545}"/>
          </ac:spMkLst>
        </pc:spChg>
        <pc:spChg chg="mod">
          <ac:chgData name="Salamah Alawiye" userId="933ff112-0deb-4b57-8bff-7b0f7ef11484" providerId="ADAL" clId="{F2B65A3C-E5AA-4FFF-B6BF-4C741745AC89}" dt="2024-12-17T22:49:07.943" v="10" actId="207"/>
          <ac:spMkLst>
            <pc:docMk/>
            <pc:sldMk cId="729609147" sldId="265"/>
            <ac:spMk id="5" creationId="{C80227B8-A24C-8C29-034A-D7700B887685}"/>
          </ac:spMkLst>
        </pc:spChg>
        <pc:spChg chg="mod">
          <ac:chgData name="Salamah Alawiye" userId="933ff112-0deb-4b57-8bff-7b0f7ef11484" providerId="ADAL" clId="{F2B65A3C-E5AA-4FFF-B6BF-4C741745AC89}" dt="2024-12-18T23:06:43.894" v="4066" actId="20577"/>
          <ac:spMkLst>
            <pc:docMk/>
            <pc:sldMk cId="729609147" sldId="265"/>
            <ac:spMk id="52" creationId="{F2CCE123-860F-8623-781F-12CEA66980F5}"/>
          </ac:spMkLst>
        </pc:spChg>
      </pc:sldChg>
      <pc:sldChg chg="addSp delSp modSp mod">
        <pc:chgData name="Salamah Alawiye" userId="933ff112-0deb-4b57-8bff-7b0f7ef11484" providerId="ADAL" clId="{F2B65A3C-E5AA-4FFF-B6BF-4C741745AC89}" dt="2024-12-18T23:13:50.163" v="4074" actId="20577"/>
        <pc:sldMkLst>
          <pc:docMk/>
          <pc:sldMk cId="643777997" sldId="266"/>
        </pc:sldMkLst>
        <pc:spChg chg="mod">
          <ac:chgData name="Salamah Alawiye" userId="933ff112-0deb-4b57-8bff-7b0f7ef11484" providerId="ADAL" clId="{F2B65A3C-E5AA-4FFF-B6BF-4C741745AC89}" dt="2024-12-18T17:53:11.466" v="2332" actId="20577"/>
          <ac:spMkLst>
            <pc:docMk/>
            <pc:sldMk cId="643777997" sldId="266"/>
            <ac:spMk id="2" creationId="{5D030A76-B788-B363-104E-266B7C7F7208}"/>
          </ac:spMkLst>
        </pc:spChg>
        <pc:spChg chg="mod">
          <ac:chgData name="Salamah Alawiye" userId="933ff112-0deb-4b57-8bff-7b0f7ef11484" providerId="ADAL" clId="{F2B65A3C-E5AA-4FFF-B6BF-4C741745AC89}" dt="2024-12-18T23:13:50.163" v="4074" actId="20577"/>
          <ac:spMkLst>
            <pc:docMk/>
            <pc:sldMk cId="643777997" sldId="266"/>
            <ac:spMk id="3" creationId="{05948542-FCE1-3AE6-C6C9-17975609DF70}"/>
          </ac:spMkLst>
        </pc:spChg>
        <pc:spChg chg="del mod">
          <ac:chgData name="Salamah Alawiye" userId="933ff112-0deb-4b57-8bff-7b0f7ef11484" providerId="ADAL" clId="{F2B65A3C-E5AA-4FFF-B6BF-4C741745AC89}" dt="2024-12-18T01:22:43.272" v="1264" actId="478"/>
          <ac:spMkLst>
            <pc:docMk/>
            <pc:sldMk cId="643777997" sldId="266"/>
            <ac:spMk id="4" creationId="{3EE67564-0457-E486-97D0-8109D2C97B3F}"/>
          </ac:spMkLst>
        </pc:spChg>
        <pc:spChg chg="add mod">
          <ac:chgData name="Salamah Alawiye" userId="933ff112-0deb-4b57-8bff-7b0f7ef11484" providerId="ADAL" clId="{F2B65A3C-E5AA-4FFF-B6BF-4C741745AC89}" dt="2024-12-18T17:52:58.733" v="2328"/>
          <ac:spMkLst>
            <pc:docMk/>
            <pc:sldMk cId="643777997" sldId="266"/>
            <ac:spMk id="4" creationId="{C938FFC8-1028-94A9-523C-4939156FFB5B}"/>
          </ac:spMkLst>
        </pc:spChg>
        <pc:spChg chg="del">
          <ac:chgData name="Salamah Alawiye" userId="933ff112-0deb-4b57-8bff-7b0f7ef11484" providerId="ADAL" clId="{F2B65A3C-E5AA-4FFF-B6BF-4C741745AC89}" dt="2024-12-18T17:52:54.040" v="2327" actId="478"/>
          <ac:spMkLst>
            <pc:docMk/>
            <pc:sldMk cId="643777997" sldId="266"/>
            <ac:spMk id="5" creationId="{3EE39F69-A1C6-AF25-B91E-7EEE8ED9E9D8}"/>
          </ac:spMkLst>
        </pc:spChg>
      </pc:sldChg>
      <pc:sldChg chg="delSp modSp mod">
        <pc:chgData name="Salamah Alawiye" userId="933ff112-0deb-4b57-8bff-7b0f7ef11484" providerId="ADAL" clId="{F2B65A3C-E5AA-4FFF-B6BF-4C741745AC89}" dt="2024-12-18T22:11:46.449" v="2940" actId="20577"/>
        <pc:sldMkLst>
          <pc:docMk/>
          <pc:sldMk cId="4259977132" sldId="268"/>
        </pc:sldMkLst>
        <pc:spChg chg="mod">
          <ac:chgData name="Salamah Alawiye" userId="933ff112-0deb-4b57-8bff-7b0f7ef11484" providerId="ADAL" clId="{F2B65A3C-E5AA-4FFF-B6BF-4C741745AC89}" dt="2024-12-18T01:10:07.644" v="1220" actId="2711"/>
          <ac:spMkLst>
            <pc:docMk/>
            <pc:sldMk cId="4259977132" sldId="268"/>
            <ac:spMk id="2" creationId="{B7545968-70F7-0180-6448-3547E442EF4A}"/>
          </ac:spMkLst>
        </pc:spChg>
        <pc:spChg chg="del mod">
          <ac:chgData name="Salamah Alawiye" userId="933ff112-0deb-4b57-8bff-7b0f7ef11484" providerId="ADAL" clId="{F2B65A3C-E5AA-4FFF-B6BF-4C741745AC89}" dt="2024-12-18T01:11:15.822" v="1227" actId="478"/>
          <ac:spMkLst>
            <pc:docMk/>
            <pc:sldMk cId="4259977132" sldId="268"/>
            <ac:spMk id="8" creationId="{215CE58D-2739-522B-7C3A-6A7C985360C0}"/>
          </ac:spMkLst>
        </pc:spChg>
        <pc:graphicFrameChg chg="mod modGraphic">
          <ac:chgData name="Salamah Alawiye" userId="933ff112-0deb-4b57-8bff-7b0f7ef11484" providerId="ADAL" clId="{F2B65A3C-E5AA-4FFF-B6BF-4C741745AC89}" dt="2024-12-18T22:11:46.449" v="2940" actId="20577"/>
          <ac:graphicFrameMkLst>
            <pc:docMk/>
            <pc:sldMk cId="4259977132" sldId="268"/>
            <ac:graphicFrameMk id="3" creationId="{F01CF5D3-D3B1-1944-CFDF-D8EE11DE42AA}"/>
          </ac:graphicFrameMkLst>
        </pc:graphicFrameChg>
      </pc:sldChg>
      <pc:sldChg chg="modSp del mod">
        <pc:chgData name="Salamah Alawiye" userId="933ff112-0deb-4b57-8bff-7b0f7ef11484" providerId="ADAL" clId="{F2B65A3C-E5AA-4FFF-B6BF-4C741745AC89}" dt="2024-12-18T01:10:34.577" v="1223" actId="2696"/>
        <pc:sldMkLst>
          <pc:docMk/>
          <pc:sldMk cId="1649597717" sldId="277"/>
        </pc:sldMkLst>
        <pc:spChg chg="mod">
          <ac:chgData name="Salamah Alawiye" userId="933ff112-0deb-4b57-8bff-7b0f7ef11484" providerId="ADAL" clId="{F2B65A3C-E5AA-4FFF-B6BF-4C741745AC89}" dt="2024-12-17T23:23:59.417" v="186" actId="20577"/>
          <ac:spMkLst>
            <pc:docMk/>
            <pc:sldMk cId="1649597717" sldId="277"/>
            <ac:spMk id="2" creationId="{338A15DE-D135-0710-9984-A0A55E960CB0}"/>
          </ac:spMkLst>
        </pc:spChg>
        <pc:spChg chg="mod">
          <ac:chgData name="Salamah Alawiye" userId="933ff112-0deb-4b57-8bff-7b0f7ef11484" providerId="ADAL" clId="{F2B65A3C-E5AA-4FFF-B6BF-4C741745AC89}" dt="2024-12-18T00:14:11.312" v="825" actId="20577"/>
          <ac:spMkLst>
            <pc:docMk/>
            <pc:sldMk cId="1649597717" sldId="277"/>
            <ac:spMk id="3" creationId="{ECC8AA23-D8D0-93BE-5C5F-103A750B0D2F}"/>
          </ac:spMkLst>
        </pc:spChg>
      </pc:sldChg>
      <pc:sldChg chg="addSp delSp modSp mod">
        <pc:chgData name="Salamah Alawiye" userId="933ff112-0deb-4b57-8bff-7b0f7ef11484" providerId="ADAL" clId="{F2B65A3C-E5AA-4FFF-B6BF-4C741745AC89}" dt="2024-12-18T17:47:08.077" v="2091" actId="170"/>
        <pc:sldMkLst>
          <pc:docMk/>
          <pc:sldMk cId="3930438526" sldId="278"/>
        </pc:sldMkLst>
        <pc:spChg chg="mod ord">
          <ac:chgData name="Salamah Alawiye" userId="933ff112-0deb-4b57-8bff-7b0f7ef11484" providerId="ADAL" clId="{F2B65A3C-E5AA-4FFF-B6BF-4C741745AC89}" dt="2024-12-18T17:06:25.122" v="2061" actId="20577"/>
          <ac:spMkLst>
            <pc:docMk/>
            <pc:sldMk cId="3930438526" sldId="278"/>
            <ac:spMk id="2" creationId="{954ABE40-AA00-F366-A36A-B3F1AADBF025}"/>
          </ac:spMkLst>
        </pc:spChg>
        <pc:spChg chg="add mod ord">
          <ac:chgData name="Salamah Alawiye" userId="933ff112-0deb-4b57-8bff-7b0f7ef11484" providerId="ADAL" clId="{F2B65A3C-E5AA-4FFF-B6BF-4C741745AC89}" dt="2024-12-18T17:47:08.077" v="2091" actId="170"/>
          <ac:spMkLst>
            <pc:docMk/>
            <pc:sldMk cId="3930438526" sldId="278"/>
            <ac:spMk id="4" creationId="{64C1B51A-AB2A-E2B3-7E28-A2414A9D671E}"/>
          </ac:spMkLst>
        </pc:spChg>
        <pc:spChg chg="add del mod">
          <ac:chgData name="Salamah Alawiye" userId="933ff112-0deb-4b57-8bff-7b0f7ef11484" providerId="ADAL" clId="{F2B65A3C-E5AA-4FFF-B6BF-4C741745AC89}" dt="2024-12-18T17:06:57.384" v="2071" actId="478"/>
          <ac:spMkLst>
            <pc:docMk/>
            <pc:sldMk cId="3930438526" sldId="278"/>
            <ac:spMk id="6" creationId="{5A3D113D-AC3D-1F3E-56E5-32D792B05C5B}"/>
          </ac:spMkLst>
        </pc:spChg>
        <pc:spChg chg="add mod">
          <ac:chgData name="Salamah Alawiye" userId="933ff112-0deb-4b57-8bff-7b0f7ef11484" providerId="ADAL" clId="{F2B65A3C-E5AA-4FFF-B6BF-4C741745AC89}" dt="2024-12-18T17:08:03.912" v="2084" actId="14100"/>
          <ac:spMkLst>
            <pc:docMk/>
            <pc:sldMk cId="3930438526" sldId="278"/>
            <ac:spMk id="7" creationId="{515F9B40-325D-3D19-3961-AA195C3DA70A}"/>
          </ac:spMkLst>
        </pc:spChg>
        <pc:spChg chg="add del mod">
          <ac:chgData name="Salamah Alawiye" userId="933ff112-0deb-4b57-8bff-7b0f7ef11484" providerId="ADAL" clId="{F2B65A3C-E5AA-4FFF-B6BF-4C741745AC89}" dt="2024-12-18T17:46:53.530" v="2089" actId="931"/>
          <ac:spMkLst>
            <pc:docMk/>
            <pc:sldMk cId="3930438526" sldId="278"/>
            <ac:spMk id="9" creationId="{A6A96471-A6AF-20DA-3348-92B62C04DD9F}"/>
          </ac:spMkLst>
        </pc:spChg>
        <pc:spChg chg="del mod">
          <ac:chgData name="Salamah Alawiye" userId="933ff112-0deb-4b57-8bff-7b0f7ef11484" providerId="ADAL" clId="{F2B65A3C-E5AA-4FFF-B6BF-4C741745AC89}" dt="2024-12-18T17:06:53.493" v="2070" actId="478"/>
          <ac:spMkLst>
            <pc:docMk/>
            <pc:sldMk cId="3930438526" sldId="278"/>
            <ac:spMk id="15" creationId="{9C373000-EEA1-D16F-189A-338FFDA2E708}"/>
          </ac:spMkLst>
        </pc:spChg>
        <pc:picChg chg="add del mod">
          <ac:chgData name="Salamah Alawiye" userId="933ff112-0deb-4b57-8bff-7b0f7ef11484" providerId="ADAL" clId="{F2B65A3C-E5AA-4FFF-B6BF-4C741745AC89}" dt="2024-12-18T17:08:16.484" v="2086" actId="478"/>
          <ac:picMkLst>
            <pc:docMk/>
            <pc:sldMk cId="3930438526" sldId="278"/>
            <ac:picMk id="3" creationId="{2F8557A2-E688-6C05-3C54-CE9095E8E51A}"/>
          </ac:picMkLst>
        </pc:picChg>
        <pc:picChg chg="add mod">
          <ac:chgData name="Salamah Alawiye" userId="933ff112-0deb-4b57-8bff-7b0f7ef11484" providerId="ADAL" clId="{F2B65A3C-E5AA-4FFF-B6BF-4C741745AC89}" dt="2024-12-18T17:46:53.530" v="2089" actId="931"/>
          <ac:picMkLst>
            <pc:docMk/>
            <pc:sldMk cId="3930438526" sldId="278"/>
            <ac:picMk id="11" creationId="{C2C03AEE-5984-D6AE-7413-1B2F148247B5}"/>
          </ac:picMkLst>
        </pc:picChg>
      </pc:sldChg>
      <pc:sldChg chg="modSp mod">
        <pc:chgData name="Salamah Alawiye" userId="933ff112-0deb-4b57-8bff-7b0f7ef11484" providerId="ADAL" clId="{F2B65A3C-E5AA-4FFF-B6BF-4C741745AC89}" dt="2024-12-18T22:52:10.060" v="3180" actId="123"/>
        <pc:sldMkLst>
          <pc:docMk/>
          <pc:sldMk cId="2243159397" sldId="279"/>
        </pc:sldMkLst>
        <pc:spChg chg="mod">
          <ac:chgData name="Salamah Alawiye" userId="933ff112-0deb-4b57-8bff-7b0f7ef11484" providerId="ADAL" clId="{F2B65A3C-E5AA-4FFF-B6BF-4C741745AC89}" dt="2024-12-18T22:52:10.060" v="3180" actId="123"/>
          <ac:spMkLst>
            <pc:docMk/>
            <pc:sldMk cId="2243159397" sldId="279"/>
            <ac:spMk id="3" creationId="{68A5FD2B-E3E5-1C2B-0151-21F216B14A33}"/>
          </ac:spMkLst>
        </pc:spChg>
        <pc:spChg chg="mod">
          <ac:chgData name="Salamah Alawiye" userId="933ff112-0deb-4b57-8bff-7b0f7ef11484" providerId="ADAL" clId="{F2B65A3C-E5AA-4FFF-B6BF-4C741745AC89}" dt="2024-12-17T22:49:14.355" v="12" actId="207"/>
          <ac:spMkLst>
            <pc:docMk/>
            <pc:sldMk cId="2243159397" sldId="279"/>
            <ac:spMk id="5" creationId="{46AA2678-D2AD-6101-2A00-2289475AE8C5}"/>
          </ac:spMkLst>
        </pc:spChg>
      </pc:sldChg>
      <pc:sldChg chg="modSp mod">
        <pc:chgData name="Salamah Alawiye" userId="933ff112-0deb-4b57-8bff-7b0f7ef11484" providerId="ADAL" clId="{F2B65A3C-E5AA-4FFF-B6BF-4C741745AC89}" dt="2024-12-17T22:49:33.966" v="15" actId="207"/>
        <pc:sldMkLst>
          <pc:docMk/>
          <pc:sldMk cId="639264769" sldId="281"/>
        </pc:sldMkLst>
        <pc:picChg chg="mod">
          <ac:chgData name="Salamah Alawiye" userId="933ff112-0deb-4b57-8bff-7b0f7ef11484" providerId="ADAL" clId="{F2B65A3C-E5AA-4FFF-B6BF-4C741745AC89}" dt="2024-12-17T22:49:33.966" v="15" actId="207"/>
          <ac:picMkLst>
            <pc:docMk/>
            <pc:sldMk cId="639264769" sldId="281"/>
            <ac:picMk id="4" creationId="{782ED2F6-AFB3-9199-3999-2B5E4BAF2423}"/>
          </ac:picMkLst>
        </pc:picChg>
      </pc:sldChg>
      <pc:sldChg chg="modSp mod">
        <pc:chgData name="Salamah Alawiye" userId="933ff112-0deb-4b57-8bff-7b0f7ef11484" providerId="ADAL" clId="{F2B65A3C-E5AA-4FFF-B6BF-4C741745AC89}" dt="2024-12-18T01:24:25.286" v="1315" actId="207"/>
        <pc:sldMkLst>
          <pc:docMk/>
          <pc:sldMk cId="2184472291" sldId="282"/>
        </pc:sldMkLst>
        <pc:spChg chg="mod">
          <ac:chgData name="Salamah Alawiye" userId="933ff112-0deb-4b57-8bff-7b0f7ef11484" providerId="ADAL" clId="{F2B65A3C-E5AA-4FFF-B6BF-4C741745AC89}" dt="2024-12-18T01:23:57.312" v="1314" actId="113"/>
          <ac:spMkLst>
            <pc:docMk/>
            <pc:sldMk cId="2184472291" sldId="282"/>
            <ac:spMk id="8" creationId="{86613063-168A-02B8-4326-BB842F3B83E2}"/>
          </ac:spMkLst>
        </pc:spChg>
        <pc:picChg chg="mod">
          <ac:chgData name="Salamah Alawiye" userId="933ff112-0deb-4b57-8bff-7b0f7ef11484" providerId="ADAL" clId="{F2B65A3C-E5AA-4FFF-B6BF-4C741745AC89}" dt="2024-12-18T01:24:25.286" v="1315" actId="207"/>
          <ac:picMkLst>
            <pc:docMk/>
            <pc:sldMk cId="2184472291" sldId="282"/>
            <ac:picMk id="5" creationId="{030E03B4-DAB0-F43D-4B1C-C54F75E621A1}"/>
          </ac:picMkLst>
        </pc:picChg>
      </pc:sldChg>
      <pc:sldChg chg="del">
        <pc:chgData name="Salamah Alawiye" userId="933ff112-0deb-4b57-8bff-7b0f7ef11484" providerId="ADAL" clId="{F2B65A3C-E5AA-4FFF-B6BF-4C741745AC89}" dt="2024-12-18T17:08:10.777" v="2085" actId="2696"/>
        <pc:sldMkLst>
          <pc:docMk/>
          <pc:sldMk cId="1672017990" sldId="284"/>
        </pc:sldMkLst>
      </pc:sldChg>
      <pc:sldChg chg="del">
        <pc:chgData name="Salamah Alawiye" userId="933ff112-0deb-4b57-8bff-7b0f7ef11484" providerId="ADAL" clId="{F2B65A3C-E5AA-4FFF-B6BF-4C741745AC89}" dt="2024-12-18T01:22:52.606" v="1265" actId="2696"/>
        <pc:sldMkLst>
          <pc:docMk/>
          <pc:sldMk cId="4233691277" sldId="292"/>
        </pc:sldMkLst>
      </pc:sldChg>
      <pc:sldChg chg="addSp delSp modSp mod">
        <pc:chgData name="Salamah Alawiye" userId="933ff112-0deb-4b57-8bff-7b0f7ef11484" providerId="ADAL" clId="{F2B65A3C-E5AA-4FFF-B6BF-4C741745AC89}" dt="2024-12-18T23:17:16.851" v="4089" actId="1036"/>
        <pc:sldMkLst>
          <pc:docMk/>
          <pc:sldMk cId="2753578114" sldId="293"/>
        </pc:sldMkLst>
        <pc:spChg chg="add del mod">
          <ac:chgData name="Salamah Alawiye" userId="933ff112-0deb-4b57-8bff-7b0f7ef11484" providerId="ADAL" clId="{F2B65A3C-E5AA-4FFF-B6BF-4C741745AC89}" dt="2024-12-18T22:34:54.777" v="3165"/>
          <ac:spMkLst>
            <pc:docMk/>
            <pc:sldMk cId="2753578114" sldId="293"/>
            <ac:spMk id="6" creationId="{28EB9253-22B3-1596-1C6F-3C113B1DC9B1}"/>
          </ac:spMkLst>
        </pc:spChg>
        <pc:graphicFrameChg chg="del mod">
          <ac:chgData name="Salamah Alawiye" userId="933ff112-0deb-4b57-8bff-7b0f7ef11484" providerId="ADAL" clId="{F2B65A3C-E5AA-4FFF-B6BF-4C741745AC89}" dt="2024-12-18T22:14:33.336" v="2941" actId="478"/>
          <ac:graphicFrameMkLst>
            <pc:docMk/>
            <pc:sldMk cId="2753578114" sldId="293"/>
            <ac:graphicFrameMk id="3" creationId="{1B8D31E8-9C59-B0C4-CA50-F4E19D0D7966}"/>
          </ac:graphicFrameMkLst>
        </pc:graphicFrameChg>
        <pc:graphicFrameChg chg="add mod">
          <ac:chgData name="Salamah Alawiye" userId="933ff112-0deb-4b57-8bff-7b0f7ef11484" providerId="ADAL" clId="{F2B65A3C-E5AA-4FFF-B6BF-4C741745AC89}" dt="2024-12-18T23:17:16.851" v="4089" actId="1036"/>
          <ac:graphicFrameMkLst>
            <pc:docMk/>
            <pc:sldMk cId="2753578114" sldId="293"/>
            <ac:graphicFrameMk id="7" creationId="{57922EC5-776F-E545-F5BC-06715DD45018}"/>
          </ac:graphicFrameMkLst>
        </pc:graphicFrameChg>
      </pc:sldChg>
      <pc:sldChg chg="addSp delSp modSp add mod modClrScheme chgLayout">
        <pc:chgData name="Salamah Alawiye" userId="933ff112-0deb-4b57-8bff-7b0f7ef11484" providerId="ADAL" clId="{F2B65A3C-E5AA-4FFF-B6BF-4C741745AC89}" dt="2024-12-18T22:34:42.517" v="3163" actId="1076"/>
        <pc:sldMkLst>
          <pc:docMk/>
          <pc:sldMk cId="1032200524" sldId="294"/>
        </pc:sldMkLst>
        <pc:spChg chg="mod ord">
          <ac:chgData name="Salamah Alawiye" userId="933ff112-0deb-4b57-8bff-7b0f7ef11484" providerId="ADAL" clId="{F2B65A3C-E5AA-4FFF-B6BF-4C741745AC89}" dt="2024-12-18T22:33:05.150" v="3096" actId="14100"/>
          <ac:spMkLst>
            <pc:docMk/>
            <pc:sldMk cId="1032200524" sldId="294"/>
            <ac:spMk id="2" creationId="{43D9D29F-9A93-19FA-65B8-64A3EB185BB5}"/>
          </ac:spMkLst>
        </pc:spChg>
        <pc:spChg chg="add del mod">
          <ac:chgData name="Salamah Alawiye" userId="933ff112-0deb-4b57-8bff-7b0f7ef11484" providerId="ADAL" clId="{F2B65A3C-E5AA-4FFF-B6BF-4C741745AC89}" dt="2024-12-17T22:53:12.465" v="18" actId="22"/>
          <ac:spMkLst>
            <pc:docMk/>
            <pc:sldMk cId="1032200524" sldId="294"/>
            <ac:spMk id="6" creationId="{754963E8-8450-02F0-5B55-9F2778165962}"/>
          </ac:spMkLst>
        </pc:spChg>
        <pc:spChg chg="add del mod">
          <ac:chgData name="Salamah Alawiye" userId="933ff112-0deb-4b57-8bff-7b0f7ef11484" providerId="ADAL" clId="{F2B65A3C-E5AA-4FFF-B6BF-4C741745AC89}" dt="2024-12-18T22:34:09.650" v="3109" actId="478"/>
          <ac:spMkLst>
            <pc:docMk/>
            <pc:sldMk cId="1032200524" sldId="294"/>
            <ac:spMk id="7" creationId="{7388AB8C-9EFC-2222-8A90-744F238D5D73}"/>
          </ac:spMkLst>
        </pc:spChg>
        <pc:spChg chg="add mod ord">
          <ac:chgData name="Salamah Alawiye" userId="933ff112-0deb-4b57-8bff-7b0f7ef11484" providerId="ADAL" clId="{F2B65A3C-E5AA-4FFF-B6BF-4C741745AC89}" dt="2024-12-18T22:34:42.517" v="3163" actId="1076"/>
          <ac:spMkLst>
            <pc:docMk/>
            <pc:sldMk cId="1032200524" sldId="294"/>
            <ac:spMk id="9" creationId="{55194CD2-1F76-A051-5126-B1372AC103B6}"/>
          </ac:spMkLst>
        </pc:spChg>
        <pc:graphicFrameChg chg="del">
          <ac:chgData name="Salamah Alawiye" userId="933ff112-0deb-4b57-8bff-7b0f7ef11484" providerId="ADAL" clId="{F2B65A3C-E5AA-4FFF-B6BF-4C741745AC89}" dt="2024-12-17T22:52:06.363" v="17" actId="478"/>
          <ac:graphicFrameMkLst>
            <pc:docMk/>
            <pc:sldMk cId="1032200524" sldId="294"/>
            <ac:graphicFrameMk id="3" creationId="{A0EBCF55-67B1-92C7-0F8A-9D49BA8B2C73}"/>
          </ac:graphicFrameMkLst>
        </pc:graphicFrameChg>
        <pc:picChg chg="add mod">
          <ac:chgData name="Salamah Alawiye" userId="933ff112-0deb-4b57-8bff-7b0f7ef11484" providerId="ADAL" clId="{F2B65A3C-E5AA-4FFF-B6BF-4C741745AC89}" dt="2024-12-18T22:33:24.895" v="3103" actId="14100"/>
          <ac:picMkLst>
            <pc:docMk/>
            <pc:sldMk cId="1032200524" sldId="294"/>
            <ac:picMk id="4" creationId="{A9227456-9021-120D-DB07-7A65A5CBD6BF}"/>
          </ac:picMkLst>
        </pc:picChg>
        <pc:picChg chg="add del mod ord">
          <ac:chgData name="Salamah Alawiye" userId="933ff112-0deb-4b57-8bff-7b0f7ef11484" providerId="ADAL" clId="{F2B65A3C-E5AA-4FFF-B6BF-4C741745AC89}" dt="2024-12-18T22:33:33.341" v="3104" actId="478"/>
          <ac:picMkLst>
            <pc:docMk/>
            <pc:sldMk cId="1032200524" sldId="294"/>
            <ac:picMk id="8" creationId="{47002826-8747-94AD-3ECA-940670817C95}"/>
          </ac:picMkLst>
        </pc:picChg>
        <pc:picChg chg="add mod">
          <ac:chgData name="Salamah Alawiye" userId="933ff112-0deb-4b57-8bff-7b0f7ef11484" providerId="ADAL" clId="{F2B65A3C-E5AA-4FFF-B6BF-4C741745AC89}" dt="2024-12-18T22:34:03.878" v="3108" actId="14100"/>
          <ac:picMkLst>
            <pc:docMk/>
            <pc:sldMk cId="1032200524" sldId="294"/>
            <ac:picMk id="11" creationId="{61E0FE88-501D-EB85-8348-BED88922F5B7}"/>
          </ac:picMkLst>
        </pc:picChg>
      </pc:sldChg>
      <pc:sldChg chg="addSp delSp modSp add del mod">
        <pc:chgData name="Salamah Alawiye" userId="933ff112-0deb-4b57-8bff-7b0f7ef11484" providerId="ADAL" clId="{F2B65A3C-E5AA-4FFF-B6BF-4C741745AC89}" dt="2024-12-18T22:34:48.559" v="3164" actId="2696"/>
        <pc:sldMkLst>
          <pc:docMk/>
          <pc:sldMk cId="2779991091" sldId="295"/>
        </pc:sldMkLst>
        <pc:spChg chg="add mod">
          <ac:chgData name="Salamah Alawiye" userId="933ff112-0deb-4b57-8bff-7b0f7ef11484" providerId="ADAL" clId="{F2B65A3C-E5AA-4FFF-B6BF-4C741745AC89}" dt="2024-12-18T22:06:52.732" v="2899" actId="478"/>
          <ac:spMkLst>
            <pc:docMk/>
            <pc:sldMk cId="2779991091" sldId="295"/>
            <ac:spMk id="4" creationId="{80A44C2B-AD3A-1DDA-287B-5EFC77A907D7}"/>
          </ac:spMkLst>
        </pc:spChg>
        <pc:spChg chg="add del mod">
          <ac:chgData name="Salamah Alawiye" userId="933ff112-0deb-4b57-8bff-7b0f7ef11484" providerId="ADAL" clId="{F2B65A3C-E5AA-4FFF-B6BF-4C741745AC89}" dt="2024-12-17T23:10:51.237" v="163"/>
          <ac:spMkLst>
            <pc:docMk/>
            <pc:sldMk cId="2779991091" sldId="295"/>
            <ac:spMk id="7" creationId="{BDB65B73-0017-DD07-6FA1-8D49D5C0D4F7}"/>
          </ac:spMkLst>
        </pc:spChg>
        <pc:spChg chg="add del mod">
          <ac:chgData name="Salamah Alawiye" userId="933ff112-0deb-4b57-8bff-7b0f7ef11484" providerId="ADAL" clId="{F2B65A3C-E5AA-4FFF-B6BF-4C741745AC89}" dt="2024-12-17T23:18:18.469" v="167"/>
          <ac:spMkLst>
            <pc:docMk/>
            <pc:sldMk cId="2779991091" sldId="295"/>
            <ac:spMk id="10" creationId="{A35CD86B-5A10-3B27-C491-707DD3DB40F9}"/>
          </ac:spMkLst>
        </pc:spChg>
        <pc:graphicFrameChg chg="del mod">
          <ac:chgData name="Salamah Alawiye" userId="933ff112-0deb-4b57-8bff-7b0f7ef11484" providerId="ADAL" clId="{F2B65A3C-E5AA-4FFF-B6BF-4C741745AC89}" dt="2024-12-17T23:10:19.941" v="162" actId="478"/>
          <ac:graphicFrameMkLst>
            <pc:docMk/>
            <pc:sldMk cId="2779991091" sldId="295"/>
            <ac:graphicFrameMk id="3" creationId="{F3F18849-E661-5FFD-23AF-1D74E0B9C981}"/>
          </ac:graphicFrameMkLst>
        </pc:graphicFrameChg>
        <pc:graphicFrameChg chg="add del mod">
          <ac:chgData name="Salamah Alawiye" userId="933ff112-0deb-4b57-8bff-7b0f7ef11484" providerId="ADAL" clId="{F2B65A3C-E5AA-4FFF-B6BF-4C741745AC89}" dt="2024-12-17T23:09:59.679" v="160" actId="478"/>
          <ac:graphicFrameMkLst>
            <pc:docMk/>
            <pc:sldMk cId="2779991091" sldId="295"/>
            <ac:graphicFrameMk id="4" creationId="{9B4BE4BE-7DED-FBE9-DAB7-05D7808044AB}"/>
          </ac:graphicFrameMkLst>
        </pc:graphicFrameChg>
        <pc:graphicFrameChg chg="add del mod">
          <ac:chgData name="Salamah Alawiye" userId="933ff112-0deb-4b57-8bff-7b0f7ef11484" providerId="ADAL" clId="{F2B65A3C-E5AA-4FFF-B6BF-4C741745AC89}" dt="2024-12-17T23:17:50.939" v="166" actId="478"/>
          <ac:graphicFrameMkLst>
            <pc:docMk/>
            <pc:sldMk cId="2779991091" sldId="295"/>
            <ac:graphicFrameMk id="8" creationId="{D16291B9-23BF-E2EB-39C1-196000F3044A}"/>
          </ac:graphicFrameMkLst>
        </pc:graphicFrameChg>
        <pc:graphicFrameChg chg="add del mod">
          <ac:chgData name="Salamah Alawiye" userId="933ff112-0deb-4b57-8bff-7b0f7ef11484" providerId="ADAL" clId="{F2B65A3C-E5AA-4FFF-B6BF-4C741745AC89}" dt="2024-12-18T22:06:52.732" v="2899" actId="478"/>
          <ac:graphicFrameMkLst>
            <pc:docMk/>
            <pc:sldMk cId="2779991091" sldId="295"/>
            <ac:graphicFrameMk id="11" creationId="{E2F9BB5F-A073-515C-D5AE-BA8A3EF5578A}"/>
          </ac:graphicFrameMkLst>
        </pc:graphicFrameChg>
      </pc:sldChg>
      <pc:sldChg chg="modSp add mod ord">
        <pc:chgData name="Salamah Alawiye" userId="933ff112-0deb-4b57-8bff-7b0f7ef11484" providerId="ADAL" clId="{F2B65A3C-E5AA-4FFF-B6BF-4C741745AC89}" dt="2024-12-18T23:04:21.832" v="4050" actId="20577"/>
        <pc:sldMkLst>
          <pc:docMk/>
          <pc:sldMk cId="373068497" sldId="296"/>
        </pc:sldMkLst>
        <pc:spChg chg="mod">
          <ac:chgData name="Salamah Alawiye" userId="933ff112-0deb-4b57-8bff-7b0f7ef11484" providerId="ADAL" clId="{F2B65A3C-E5AA-4FFF-B6BF-4C741745AC89}" dt="2024-12-18T17:47:38.303" v="2095"/>
          <ac:spMkLst>
            <pc:docMk/>
            <pc:sldMk cId="373068497" sldId="296"/>
            <ac:spMk id="2" creationId="{067E1A20-989B-26ED-AB4C-0D0ED4CEB047}"/>
          </ac:spMkLst>
        </pc:spChg>
        <pc:spChg chg="mod">
          <ac:chgData name="Salamah Alawiye" userId="933ff112-0deb-4b57-8bff-7b0f7ef11484" providerId="ADAL" clId="{F2B65A3C-E5AA-4FFF-B6BF-4C741745AC89}" dt="2024-12-18T23:04:21.832" v="4050" actId="20577"/>
          <ac:spMkLst>
            <pc:docMk/>
            <pc:sldMk cId="373068497" sldId="296"/>
            <ac:spMk id="7" creationId="{4114226C-FC4E-23E7-C174-01B8D7B90A21}"/>
          </ac:spMkLst>
        </pc:spChg>
      </pc:sldChg>
      <pc:sldChg chg="add del">
        <pc:chgData name="Salamah Alawiye" userId="933ff112-0deb-4b57-8bff-7b0f7ef11484" providerId="ADAL" clId="{F2B65A3C-E5AA-4FFF-B6BF-4C741745AC89}" dt="2024-12-18T01:22:11.944" v="1262" actId="2696"/>
        <pc:sldMkLst>
          <pc:docMk/>
          <pc:sldMk cId="3786478890" sldId="296"/>
        </pc:sldMkLst>
      </pc:sldChg>
      <pc:sldChg chg="modSp add mod ord">
        <pc:chgData name="Salamah Alawiye" userId="933ff112-0deb-4b57-8bff-7b0f7ef11484" providerId="ADAL" clId="{F2B65A3C-E5AA-4FFF-B6BF-4C741745AC89}" dt="2024-12-18T22:47:07.695" v="3174"/>
        <pc:sldMkLst>
          <pc:docMk/>
          <pc:sldMk cId="3221352696" sldId="297"/>
        </pc:sldMkLst>
        <pc:graphicFrameChg chg="mod">
          <ac:chgData name="Salamah Alawiye" userId="933ff112-0deb-4b57-8bff-7b0f7ef11484" providerId="ADAL" clId="{F2B65A3C-E5AA-4FFF-B6BF-4C741745AC89}" dt="2024-12-18T22:46:26.737" v="3172" actId="14100"/>
          <ac:graphicFrameMkLst>
            <pc:docMk/>
            <pc:sldMk cId="3221352696" sldId="297"/>
            <ac:graphicFrameMk id="7" creationId="{C27C7F80-606D-EF39-37C3-8E16E4B4FCC1}"/>
          </ac:graphicFrameMkLst>
        </pc:graphicFrameChg>
      </pc:sldChg>
      <pc:sldChg chg="modSp add mod">
        <pc:chgData name="Salamah Alawiye" userId="933ff112-0deb-4b57-8bff-7b0f7ef11484" providerId="ADAL" clId="{F2B65A3C-E5AA-4FFF-B6BF-4C741745AC89}" dt="2024-12-18T23:15:32.178" v="4088" actId="20577"/>
        <pc:sldMkLst>
          <pc:docMk/>
          <pc:sldMk cId="299508307" sldId="298"/>
        </pc:sldMkLst>
        <pc:spChg chg="mod">
          <ac:chgData name="Salamah Alawiye" userId="933ff112-0deb-4b57-8bff-7b0f7ef11484" providerId="ADAL" clId="{F2B65A3C-E5AA-4FFF-B6BF-4C741745AC89}" dt="2024-12-18T22:54:23.154" v="3224" actId="20577"/>
          <ac:spMkLst>
            <pc:docMk/>
            <pc:sldMk cId="299508307" sldId="298"/>
            <ac:spMk id="2" creationId="{87D4FD1F-E90D-4245-9A3C-9B578C439888}"/>
          </ac:spMkLst>
        </pc:spChg>
        <pc:spChg chg="mod">
          <ac:chgData name="Salamah Alawiye" userId="933ff112-0deb-4b57-8bff-7b0f7ef11484" providerId="ADAL" clId="{F2B65A3C-E5AA-4FFF-B6BF-4C741745AC89}" dt="2024-12-18T23:15:32.178" v="4088" actId="20577"/>
          <ac:spMkLst>
            <pc:docMk/>
            <pc:sldMk cId="299508307" sldId="298"/>
            <ac:spMk id="3" creationId="{A948DB13-4232-DC8F-A9C5-2582B74F9DD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8A945-6141-8182-255A-597CC0378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D9D74-5C42-6A3B-A8E9-D7CDBC4AB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89E98F-4AFD-56AD-D5D2-B87266D19D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05F5AA-3FE3-2150-ABBA-AE146727614E}"/>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365460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734D2-38CD-E4F7-284A-41462BD75D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4D2D3-F884-D853-D619-F3F7522ED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623D7-7EEE-1751-9B27-324F8A112B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E558E0-3D1B-E810-0075-5DC86C600242}"/>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398942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83CE-AC19-B012-5C68-C3838E550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D20C2-A6C6-784D-9694-A0AFF8BC0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3615A-75F1-A163-3DCB-17758837C3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E18D46-529D-9628-197A-ED910690791B}"/>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02107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EC7BC-0AEE-667F-398A-786366360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43C1C5-EBCF-3121-A81B-A9D82F876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6CD7B7-EE31-63F0-DB31-D220D30C902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7B6759-4BA8-2DFD-70E7-353B26631F6A}"/>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305489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9A51F-CB85-EFE1-2876-ED25184FD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1C543-19A1-CE30-2F51-BD66D104D1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8565B-F7FD-DC5E-BE23-3FFFDD0BCD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70D6D7-0029-402A-E6D3-F03BF1DC4667}"/>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67423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98638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12/18/2024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a:solidFill>
            <a:srgbClr val="99FFCC"/>
          </a:solidFill>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latin typeface="+mn-lt"/>
              </a:rPr>
              <a:t>ABC PHARMACEUTICAL SALES ANALYSIS REPORT</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833453"/>
          </a:xfrm>
          <a:noFill/>
        </p:spPr>
        <p:txBody>
          <a:bodyPr anchor="ctr"/>
          <a:lstStyle/>
          <a:p>
            <a:r>
              <a:rPr lang="en-US" sz="4000" dirty="0">
                <a:latin typeface="+mn-lt"/>
              </a:rPr>
              <a:t>KEY TAKEAWAYS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199" y="1364105"/>
            <a:ext cx="10764187" cy="4539278"/>
          </a:xfrm>
          <a:noFill/>
        </p:spPr>
        <p:txBody>
          <a:bodyPr vert="horz" lIns="91440" tIns="45720" rIns="91440" bIns="45720" rtlCol="0" anchor="t">
            <a:normAutofit/>
          </a:bodyPr>
          <a:lstStyle/>
          <a:p>
            <a:pPr lvl="1" algn="just"/>
            <a:r>
              <a:rPr lang="en-US" sz="2000" dirty="0"/>
              <a:t>Sales depends on location as it plays a huge role on the class of drugs largely purchased in that vicinity.</a:t>
            </a:r>
          </a:p>
          <a:p>
            <a:pPr lvl="1" algn="just"/>
            <a:r>
              <a:rPr lang="en-US" sz="2000" dirty="0"/>
              <a:t>Channel of distribution has an impact on revenue as analysis has shown Pharmacy has the highest revenue as compared to Hospital. The same way government hospitals generate higher revenue as compared to private (population is higher in government hospitals).</a:t>
            </a:r>
          </a:p>
          <a:p>
            <a:pPr lvl="1" algn="just"/>
            <a:r>
              <a:rPr lang="en-US" sz="2000" dirty="0"/>
              <a:t>Also, 94% of revenue is from Germany with top cities being Altenburg, Cuxhaven and </a:t>
            </a:r>
            <a:r>
              <a:rPr lang="en-US" sz="2000" dirty="0" err="1"/>
              <a:t>Freidberg</a:t>
            </a:r>
            <a:r>
              <a:rPr lang="en-US" sz="2000" dirty="0"/>
              <a:t>.</a:t>
            </a:r>
          </a:p>
          <a:p>
            <a:pPr lvl="1" algn="just"/>
            <a:r>
              <a:rPr lang="en-US" sz="2000" dirty="0"/>
              <a:t>The drug with the highest revenue is </a:t>
            </a:r>
            <a:r>
              <a:rPr lang="en-US" sz="2000" dirty="0" err="1"/>
              <a:t>Sumanazole</a:t>
            </a:r>
            <a:r>
              <a:rPr lang="en-US" sz="2000" dirty="0"/>
              <a:t> (113m) and the least is </a:t>
            </a:r>
            <a:r>
              <a:rPr lang="en-US" sz="2000" dirty="0" err="1"/>
              <a:t>Ampheslox</a:t>
            </a:r>
            <a:r>
              <a:rPr lang="en-US" sz="2000" dirty="0"/>
              <a:t> (2.6m).</a:t>
            </a:r>
          </a:p>
          <a:p>
            <a:pPr lvl="1" algn="just"/>
            <a:endParaRPr lang="en-US" sz="2000" dirty="0"/>
          </a:p>
          <a:p>
            <a:pPr lvl="1"/>
            <a:endParaRPr lang="en-US" dirty="0"/>
          </a:p>
        </p:txBody>
      </p:sp>
      <p:sp>
        <p:nvSpPr>
          <p:cNvPr id="4" name="Rectangle 3">
            <a:extLst>
              <a:ext uri="{FF2B5EF4-FFF2-40B4-BE49-F238E27FC236}">
                <a16:creationId xmlns:a16="http://schemas.microsoft.com/office/drawing/2014/main" id="{C938FFC8-1028-94A9-523C-4939156FFB5B}"/>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7C4D5-9066-40F0-A3A9-EB8D4E7F0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4FD1F-E90D-4245-9A3C-9B578C439888}"/>
              </a:ext>
            </a:extLst>
          </p:cNvPr>
          <p:cNvSpPr>
            <a:spLocks noGrp="1"/>
          </p:cNvSpPr>
          <p:nvPr>
            <p:ph type="title"/>
          </p:nvPr>
        </p:nvSpPr>
        <p:spPr>
          <a:xfrm>
            <a:off x="838200" y="365760"/>
            <a:ext cx="10515600" cy="833453"/>
          </a:xfrm>
          <a:noFill/>
        </p:spPr>
        <p:txBody>
          <a:bodyPr anchor="ctr"/>
          <a:lstStyle/>
          <a:p>
            <a:r>
              <a:rPr lang="en-US" sz="4000" dirty="0">
                <a:latin typeface="+mn-lt"/>
              </a:rPr>
              <a:t>RECOMMENDATION</a:t>
            </a:r>
          </a:p>
        </p:txBody>
      </p:sp>
      <p:sp>
        <p:nvSpPr>
          <p:cNvPr id="3" name="Content Placeholder 2">
            <a:extLst>
              <a:ext uri="{FF2B5EF4-FFF2-40B4-BE49-F238E27FC236}">
                <a16:creationId xmlns:a16="http://schemas.microsoft.com/office/drawing/2014/main" id="{A948DB13-4232-DC8F-A9C5-2582B74F9DD8}"/>
              </a:ext>
            </a:extLst>
          </p:cNvPr>
          <p:cNvSpPr>
            <a:spLocks noGrp="1"/>
          </p:cNvSpPr>
          <p:nvPr>
            <p:ph sz="quarter" idx="15"/>
          </p:nvPr>
        </p:nvSpPr>
        <p:spPr>
          <a:xfrm>
            <a:off x="838199" y="1364105"/>
            <a:ext cx="10764187" cy="4539278"/>
          </a:xfrm>
          <a:noFill/>
        </p:spPr>
        <p:txBody>
          <a:bodyPr vert="horz" lIns="91440" tIns="45720" rIns="91440" bIns="45720" rtlCol="0" anchor="t">
            <a:normAutofit/>
          </a:bodyPr>
          <a:lstStyle/>
          <a:p>
            <a:pPr lvl="1" algn="just"/>
            <a:r>
              <a:rPr lang="en-US" sz="2000" dirty="0"/>
              <a:t>Leverage the data gotten on classes of drugs based on location during the distribution process. Antiseptics are highly purchased in </a:t>
            </a:r>
            <a:r>
              <a:rPr lang="en-US" sz="2000" b="0" i="0" dirty="0">
                <a:latin typeface="+mn-lt"/>
                <a:cs typeface="Calibri" panose="020F0502020204030204" pitchFamily="34" charset="0"/>
              </a:rPr>
              <a:t>Ludwigshafen as compared to </a:t>
            </a:r>
            <a:r>
              <a:rPr lang="en-GB" sz="2000" dirty="0"/>
              <a:t>Bottrop. Also, analgesics and antiseptics are common in urban areas. Distribution should be prioritized to these fast-moving locations as compared to the slow-moving ones.</a:t>
            </a:r>
            <a:endParaRPr lang="en-US" sz="2000" dirty="0"/>
          </a:p>
          <a:p>
            <a:pPr lvl="1" algn="just"/>
            <a:r>
              <a:rPr lang="en-US" sz="2000" dirty="0"/>
              <a:t>Retail pharmacies and public hospitals should be priority during distribution since majority of revenue comes from both locations.</a:t>
            </a:r>
          </a:p>
          <a:p>
            <a:pPr lvl="1" algn="just"/>
            <a:r>
              <a:rPr lang="en-US" sz="2000" dirty="0"/>
              <a:t>Brittany Bold and her team members accounts for the bulk of revenue made, incentives can be given to motivate other managers and their team members to do better in their location.</a:t>
            </a:r>
          </a:p>
          <a:p>
            <a:pPr lvl="1" algn="just"/>
            <a:endParaRPr lang="en-US" sz="2000" dirty="0"/>
          </a:p>
          <a:p>
            <a:pPr lvl="1" algn="just"/>
            <a:endParaRPr lang="en-US" sz="2000" dirty="0"/>
          </a:p>
          <a:p>
            <a:pPr lvl="1"/>
            <a:endParaRPr lang="en-US" dirty="0"/>
          </a:p>
        </p:txBody>
      </p:sp>
      <p:sp>
        <p:nvSpPr>
          <p:cNvPr id="4" name="Rectangle 3">
            <a:extLst>
              <a:ext uri="{FF2B5EF4-FFF2-40B4-BE49-F238E27FC236}">
                <a16:creationId xmlns:a16="http://schemas.microsoft.com/office/drawing/2014/main" id="{488F0B34-4481-E3E9-9DA8-450DEDFD3167}"/>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950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a:solidFill>
            <a:srgbClr val="99FFCC"/>
          </a:solidFill>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b="1" dirty="0"/>
              <a:t>Salamah Alawiye</a:t>
            </a:r>
          </a:p>
          <a:p>
            <a:r>
              <a:rPr lang="en-US" b="1" dirty="0"/>
              <a:t>salamahalawiye@gmail.com</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891134" y="378419"/>
            <a:ext cx="5066250" cy="1090618"/>
          </a:xfrm>
          <a:noFill/>
        </p:spPr>
        <p:txBody>
          <a:bodyPr>
            <a:noAutofit/>
          </a:bodyPr>
          <a:lstStyle/>
          <a:p>
            <a:r>
              <a:rPr lang="en-US" sz="4000" dirty="0">
                <a:latin typeface="+mn-lt"/>
              </a:rPr>
              <a:t>AGENDA</a:t>
            </a:r>
          </a:p>
        </p:txBody>
      </p:sp>
      <p:sp>
        <p:nvSpPr>
          <p:cNvPr id="7" name="Content Placeholder 2">
            <a:extLst>
              <a:ext uri="{FF2B5EF4-FFF2-40B4-BE49-F238E27FC236}">
                <a16:creationId xmlns:a16="http://schemas.microsoft.com/office/drawing/2014/main" id="{515F9B40-325D-3D19-3961-AA195C3DA70A}"/>
              </a:ext>
            </a:extLst>
          </p:cNvPr>
          <p:cNvSpPr txBox="1">
            <a:spLocks/>
          </p:cNvSpPr>
          <p:nvPr/>
        </p:nvSpPr>
        <p:spPr>
          <a:xfrm>
            <a:off x="6562818" y="2248525"/>
            <a:ext cx="4837174" cy="3640211"/>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ysClr val="windowText" lastClr="000000"/>
                </a:solidFill>
                <a:latin typeface="+mn-lt"/>
              </a:rPr>
              <a:t>INTRODUCTION</a:t>
            </a:r>
          </a:p>
          <a:p>
            <a:pPr marL="342900" indent="-342900" algn="l">
              <a:buFont typeface="Arial" panose="020B0604020202020204" pitchFamily="34" charset="0"/>
              <a:buChar char="•"/>
            </a:pPr>
            <a:r>
              <a:rPr lang="en-US" dirty="0">
                <a:solidFill>
                  <a:sysClr val="windowText" lastClr="000000"/>
                </a:solidFill>
                <a:latin typeface="+mn-lt"/>
              </a:rPr>
              <a:t>DATA PREPARATION</a:t>
            </a:r>
          </a:p>
          <a:p>
            <a:pPr marL="342900" indent="-342900" algn="l">
              <a:buFont typeface="Arial" panose="020B0604020202020204" pitchFamily="34" charset="0"/>
              <a:buChar char="•"/>
            </a:pPr>
            <a:r>
              <a:rPr lang="en-US" dirty="0">
                <a:solidFill>
                  <a:sysClr val="windowText" lastClr="000000"/>
                </a:solidFill>
                <a:latin typeface="+mn-lt"/>
              </a:rPr>
              <a:t>ANALYSIS</a:t>
            </a:r>
          </a:p>
          <a:p>
            <a:pPr marL="342900" indent="-342900" algn="l">
              <a:buFont typeface="Arial" panose="020B0604020202020204" pitchFamily="34" charset="0"/>
              <a:buChar char="•"/>
            </a:pPr>
            <a:r>
              <a:rPr lang="en-US" dirty="0">
                <a:solidFill>
                  <a:sysClr val="windowText" lastClr="000000"/>
                </a:solidFill>
                <a:latin typeface="+mn-lt"/>
              </a:rPr>
              <a:t>KEY TAKEAWAYS</a:t>
            </a:r>
          </a:p>
          <a:p>
            <a:pPr marL="342900" indent="-342900" algn="l">
              <a:buFont typeface="Arial" panose="020B0604020202020204" pitchFamily="34" charset="0"/>
              <a:buChar char="•"/>
            </a:pPr>
            <a:r>
              <a:rPr lang="en-US" dirty="0">
                <a:solidFill>
                  <a:sysClr val="windowText" lastClr="000000"/>
                </a:solidFill>
                <a:latin typeface="+mn-lt"/>
              </a:rPr>
              <a:t>RECOMMENDATION</a:t>
            </a:r>
          </a:p>
        </p:txBody>
      </p:sp>
      <p:pic>
        <p:nvPicPr>
          <p:cNvPr id="11" name="Picture Placeholder 10" descr="Pharmacist stocking drawer">
            <a:extLst>
              <a:ext uri="{FF2B5EF4-FFF2-40B4-BE49-F238E27FC236}">
                <a16:creationId xmlns:a16="http://schemas.microsoft.com/office/drawing/2014/main" id="{C2C03AEE-5984-D6AE-7413-1B2F148247B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638" r="20638"/>
          <a:stretch>
            <a:fillRect/>
          </a:stretch>
        </p:blipFill>
        <p:spPr>
          <a:xfrm flipH="1">
            <a:off x="0" y="-44450"/>
            <a:ext cx="6080125" cy="6902450"/>
          </a:xfrm>
        </p:spPr>
      </p:pic>
      <p:sp>
        <p:nvSpPr>
          <p:cNvPr id="4" name="Rectangle 3">
            <a:extLst>
              <a:ext uri="{FF2B5EF4-FFF2-40B4-BE49-F238E27FC236}">
                <a16:creationId xmlns:a16="http://schemas.microsoft.com/office/drawing/2014/main" id="{64C1B51A-AB2A-E2B3-7E28-A2414A9D671E}"/>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930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sz="4000" dirty="0">
                <a:latin typeface="+mn-lt"/>
              </a:rPr>
              <a:t>DATA PREPARATION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200" y="1994802"/>
            <a:ext cx="10404423" cy="3521580"/>
          </a:xfrm>
          <a:noFill/>
        </p:spPr>
        <p:txBody>
          <a:bodyPr>
            <a:normAutofit/>
          </a:bodyPr>
          <a:lstStyle/>
          <a:p>
            <a:pPr algn="just"/>
            <a:r>
              <a:rPr lang="en-US" sz="2000" dirty="0"/>
              <a:t>The data was provided by 3Signet and the tools used for this analysis are:</a:t>
            </a:r>
          </a:p>
          <a:p>
            <a:pPr lvl="1" algn="just"/>
            <a:r>
              <a:rPr lang="en-US" sz="2000" dirty="0"/>
              <a:t>Excel</a:t>
            </a:r>
          </a:p>
          <a:p>
            <a:pPr lvl="1" algn="just"/>
            <a:r>
              <a:rPr lang="en-US" sz="2000" dirty="0"/>
              <a:t>Python</a:t>
            </a:r>
          </a:p>
          <a:p>
            <a:pPr lvl="1" algn="just"/>
            <a:r>
              <a:rPr lang="en-US" sz="2000" dirty="0"/>
              <a:t>Power BI</a:t>
            </a:r>
          </a:p>
          <a:p>
            <a:pPr lvl="1" algn="just"/>
            <a:r>
              <a:rPr lang="en-US" sz="2000" dirty="0"/>
              <a:t>DB Browser (SQLite)</a:t>
            </a:r>
          </a:p>
          <a:p>
            <a:pPr lvl="1" indent="0" algn="just">
              <a:buNone/>
            </a:pPr>
            <a:r>
              <a:rPr lang="en-US" sz="2000" dirty="0"/>
              <a:t>Data cleaning processes which includes removal of duplicates in the dataset, categorizing the columns for easier analysis was done on the dataset.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215221"/>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2973-343A-46E6-6A12-2B9DB9C80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E1A20-989B-26ED-AB4C-0D0ED4CEB047}"/>
              </a:ext>
            </a:extLst>
          </p:cNvPr>
          <p:cNvSpPr>
            <a:spLocks noGrp="1"/>
          </p:cNvSpPr>
          <p:nvPr>
            <p:ph type="ctrTitle"/>
          </p:nvPr>
        </p:nvSpPr>
        <p:spPr>
          <a:xfrm>
            <a:off x="5891134" y="378419"/>
            <a:ext cx="5066250" cy="1090618"/>
          </a:xfrm>
          <a:noFill/>
        </p:spPr>
        <p:txBody>
          <a:bodyPr>
            <a:noAutofit/>
          </a:bodyPr>
          <a:lstStyle/>
          <a:p>
            <a:r>
              <a:rPr lang="en-US" sz="4000" dirty="0">
                <a:latin typeface="+mn-lt"/>
              </a:rPr>
              <a:t>3 Main analysis</a:t>
            </a:r>
          </a:p>
        </p:txBody>
      </p:sp>
      <p:sp>
        <p:nvSpPr>
          <p:cNvPr id="7" name="Content Placeholder 2">
            <a:extLst>
              <a:ext uri="{FF2B5EF4-FFF2-40B4-BE49-F238E27FC236}">
                <a16:creationId xmlns:a16="http://schemas.microsoft.com/office/drawing/2014/main" id="{4114226C-FC4E-23E7-C174-01B8D7B90A21}"/>
              </a:ext>
            </a:extLst>
          </p:cNvPr>
          <p:cNvSpPr txBox="1">
            <a:spLocks/>
          </p:cNvSpPr>
          <p:nvPr/>
        </p:nvSpPr>
        <p:spPr>
          <a:xfrm>
            <a:off x="6080125" y="1978660"/>
            <a:ext cx="5508858" cy="2548327"/>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u="none" strike="noStrike" cap="none" baseline="0" dirty="0">
                <a:solidFill>
                  <a:srgbClr val="000000"/>
                </a:solidFill>
                <a:latin typeface="+mn-lt"/>
              </a:rPr>
              <a:t>Sales performance variation among different customer channels </a:t>
            </a:r>
            <a:endParaRPr lang="en-GB" b="0" i="0" u="none" strike="noStrike" cap="none" baseline="0" dirty="0">
              <a:solidFill>
                <a:srgbClr val="000000"/>
              </a:solidFill>
              <a:latin typeface="+mn-lt"/>
            </a:endParaRPr>
          </a:p>
          <a:p>
            <a:pPr marL="342900" indent="-342900" algn="just">
              <a:buFont typeface="Arial" panose="020B0604020202020204" pitchFamily="34" charset="0"/>
              <a:buChar char="•"/>
            </a:pPr>
            <a:r>
              <a:rPr lang="en-US" b="0" i="0" u="none" strike="noStrike" cap="none" baseline="0" dirty="0">
                <a:solidFill>
                  <a:srgbClr val="000000"/>
                </a:solidFill>
                <a:latin typeface="+mn-lt"/>
              </a:rPr>
              <a:t>Sales variation by location in reference to population density and infrastructure.</a:t>
            </a:r>
            <a:endParaRPr lang="en-US" dirty="0"/>
          </a:p>
          <a:p>
            <a:pPr marL="342900" indent="-342900" algn="just">
              <a:buFont typeface="Arial" panose="020B0604020202020204" pitchFamily="34" charset="0"/>
              <a:buChar char="•"/>
            </a:pPr>
            <a:r>
              <a:rPr lang="en-US" cap="none" dirty="0">
                <a:solidFill>
                  <a:srgbClr val="000000"/>
                </a:solidFill>
                <a:latin typeface="+mn-lt"/>
              </a:rPr>
              <a:t>Sales based on price and quantity</a:t>
            </a:r>
          </a:p>
        </p:txBody>
      </p:sp>
      <p:pic>
        <p:nvPicPr>
          <p:cNvPr id="11" name="Picture Placeholder 10" descr="Pharmacist stocking drawer">
            <a:extLst>
              <a:ext uri="{FF2B5EF4-FFF2-40B4-BE49-F238E27FC236}">
                <a16:creationId xmlns:a16="http://schemas.microsoft.com/office/drawing/2014/main" id="{1EE70281-7763-EC4B-86FA-1C4068371AC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638" r="20638"/>
          <a:stretch>
            <a:fillRect/>
          </a:stretch>
        </p:blipFill>
        <p:spPr>
          <a:xfrm flipH="1">
            <a:off x="0" y="-44450"/>
            <a:ext cx="6080125" cy="6902450"/>
          </a:xfrm>
        </p:spPr>
      </p:pic>
      <p:sp>
        <p:nvSpPr>
          <p:cNvPr id="4" name="Rectangle 3">
            <a:extLst>
              <a:ext uri="{FF2B5EF4-FFF2-40B4-BE49-F238E27FC236}">
                <a16:creationId xmlns:a16="http://schemas.microsoft.com/office/drawing/2014/main" id="{B06E238A-41CE-4E68-DF81-F551021C0DB7}"/>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730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728522"/>
          </a:xfrm>
          <a:noFill/>
        </p:spPr>
        <p:txBody>
          <a:bodyPr anchor="ctr"/>
          <a:lstStyle/>
          <a:p>
            <a:r>
              <a:rPr lang="en-US" sz="4000" dirty="0">
                <a:latin typeface="+mn-lt"/>
              </a:rPr>
              <a:t>ANALYSIS</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199" y="1214203"/>
            <a:ext cx="10929080" cy="4947767"/>
          </a:xfrm>
        </p:spPr>
        <p:txBody>
          <a:bodyPr>
            <a:normAutofit/>
          </a:bodyPr>
          <a:lstStyle/>
          <a:p>
            <a:r>
              <a:rPr lang="en-US" sz="2000" dirty="0"/>
              <a:t>The dataset contained over 245 thousand sales encounters, and it has a total revenue of 12billion(bn).</a:t>
            </a:r>
          </a:p>
          <a:p>
            <a:r>
              <a:rPr lang="en-US" sz="2000" dirty="0"/>
              <a:t>Between 2017-2020, the year with the highest sales is 2018 (3.5bn) and the lowest sales occurred in 2020 (2bn).  The month with highest sales collectively is November (1.1bn) and for lowest sales, it is January (67m). </a:t>
            </a:r>
          </a:p>
          <a:p>
            <a:r>
              <a:rPr lang="en-US" sz="2000" dirty="0"/>
              <a:t>The top 3 product class for each year by revenue are Analgesics (2.3bn), Antiseptics (2.2bn) and mood stabilizers (2bn).</a:t>
            </a:r>
          </a:p>
          <a:p>
            <a:r>
              <a:rPr lang="en-US" sz="2000" dirty="0"/>
              <a:t>Germany accounted for 11bn (94%) of the revenue while Poland had only 680million (6%) in revenue.</a:t>
            </a:r>
          </a:p>
          <a:p>
            <a:r>
              <a:rPr lang="en-US" sz="2000" dirty="0"/>
              <a:t>For Poland, sales was only recorded in 2018 and the highest class of drugs sold is antiseptics (6m) and mood stabilizers (2.6m) in November.</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57F43-41A5-CF1E-34C5-1A56F0D92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EFFB3-E55B-5BC6-948D-2774E3B6D127}"/>
              </a:ext>
            </a:extLst>
          </p:cNvPr>
          <p:cNvSpPr>
            <a:spLocks noGrp="1"/>
          </p:cNvSpPr>
          <p:nvPr>
            <p:ph type="title"/>
          </p:nvPr>
        </p:nvSpPr>
        <p:spPr>
          <a:xfrm>
            <a:off x="838200" y="119922"/>
            <a:ext cx="10515600" cy="799876"/>
          </a:xfrm>
          <a:noFill/>
        </p:spPr>
        <p:txBody>
          <a:bodyPr anchor="ctr"/>
          <a:lstStyle/>
          <a:p>
            <a:r>
              <a:rPr lang="en-US" sz="4000" dirty="0">
                <a:latin typeface="+mn-lt"/>
              </a:rPr>
              <a:t>ANALYSIS</a:t>
            </a:r>
          </a:p>
        </p:txBody>
      </p:sp>
      <p:sp>
        <p:nvSpPr>
          <p:cNvPr id="5" name="Rectangle 4">
            <a:extLst>
              <a:ext uri="{FF2B5EF4-FFF2-40B4-BE49-F238E27FC236}">
                <a16:creationId xmlns:a16="http://schemas.microsoft.com/office/drawing/2014/main" id="{C080F846-D2AD-2631-569F-B782B71D8E82}"/>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C27C7F80-606D-EF39-37C3-8E16E4B4FCC1}"/>
                  </a:ext>
                </a:extLst>
              </p:cNvPr>
              <p:cNvGraphicFramePr>
                <a:graphicFrameLocks noGrp="1"/>
              </p:cNvGraphicFramePr>
              <p:nvPr>
                <p:ph sz="quarter" idx="13"/>
                <p:extLst>
                  <p:ext uri="{D42A27DB-BD31-4B8C-83A1-F6EECF244321}">
                    <p14:modId xmlns:p14="http://schemas.microsoft.com/office/powerpoint/2010/main" val="1827934676"/>
                  </p:ext>
                </p:extLst>
              </p:nvPr>
            </p:nvGraphicFramePr>
            <p:xfrm>
              <a:off x="524657" y="919798"/>
              <a:ext cx="11467474" cy="52428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Content Placeholder 6">
                <a:extLst>
                  <a:ext uri="{FF2B5EF4-FFF2-40B4-BE49-F238E27FC236}">
                    <a16:creationId xmlns:a16="http://schemas.microsoft.com/office/drawing/2014/main" id="{C27C7F80-606D-EF39-37C3-8E16E4B4FCC1}"/>
                  </a:ext>
                </a:extLst>
              </p:cNvPr>
              <p:cNvPicPr>
                <a:picLocks noGrp="1" noRot="1" noChangeAspect="1" noMove="1" noResize="1" noEditPoints="1" noAdjustHandles="1" noChangeArrowheads="1" noChangeShapeType="1"/>
              </p:cNvPicPr>
              <p:nvPr/>
            </p:nvPicPr>
            <p:blipFill>
              <a:blip r:embed="rId4"/>
              <a:stretch>
                <a:fillRect/>
              </a:stretch>
            </p:blipFill>
            <p:spPr>
              <a:xfrm>
                <a:off x="524657" y="919798"/>
                <a:ext cx="11467474" cy="5242877"/>
              </a:xfrm>
              <a:prstGeom prst="rect">
                <a:avLst/>
              </a:prstGeom>
            </p:spPr>
          </p:pic>
        </mc:Fallback>
      </mc:AlternateContent>
    </p:spTree>
    <p:extLst>
      <p:ext uri="{BB962C8B-B14F-4D97-AF65-F5344CB8AC3E}">
        <p14:creationId xmlns:p14="http://schemas.microsoft.com/office/powerpoint/2010/main" val="32213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A86BB-D2E4-7D9D-90F8-091A5410F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8E5E2-7032-26ED-F2A5-E5D099A58667}"/>
              </a:ext>
            </a:extLst>
          </p:cNvPr>
          <p:cNvSpPr>
            <a:spLocks noGrp="1"/>
          </p:cNvSpPr>
          <p:nvPr>
            <p:ph type="title"/>
          </p:nvPr>
        </p:nvSpPr>
        <p:spPr>
          <a:xfrm>
            <a:off x="838200" y="119922"/>
            <a:ext cx="10515600" cy="799876"/>
          </a:xfrm>
          <a:noFill/>
        </p:spPr>
        <p:txBody>
          <a:bodyPr anchor="ctr"/>
          <a:lstStyle/>
          <a:p>
            <a:r>
              <a:rPr lang="en-US" sz="4000" dirty="0">
                <a:latin typeface="+mn-lt"/>
              </a:rPr>
              <a:t>ANALYSIS</a:t>
            </a:r>
          </a:p>
        </p:txBody>
      </p:sp>
      <p:sp>
        <p:nvSpPr>
          <p:cNvPr id="5" name="Rectangle 4">
            <a:extLst>
              <a:ext uri="{FF2B5EF4-FFF2-40B4-BE49-F238E27FC236}">
                <a16:creationId xmlns:a16="http://schemas.microsoft.com/office/drawing/2014/main" id="{B1DA40F4-9C21-2E3C-F6AE-D0B62B39E7D8}"/>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57922EC5-776F-E545-F5BC-06715DD45018}"/>
                  </a:ext>
                </a:extLst>
              </p:cNvPr>
              <p:cNvGraphicFramePr>
                <a:graphicFrameLocks noGrp="1"/>
              </p:cNvGraphicFramePr>
              <p:nvPr>
                <p:ph sz="quarter" idx="13"/>
                <p:extLst>
                  <p:ext uri="{D42A27DB-BD31-4B8C-83A1-F6EECF244321}">
                    <p14:modId xmlns:p14="http://schemas.microsoft.com/office/powerpoint/2010/main" val="3398052020"/>
                  </p:ext>
                </p:extLst>
              </p:nvPr>
            </p:nvGraphicFramePr>
            <p:xfrm>
              <a:off x="389745" y="934788"/>
              <a:ext cx="11632366" cy="52428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Content Placeholder 6">
                <a:extLst>
                  <a:ext uri="{FF2B5EF4-FFF2-40B4-BE49-F238E27FC236}">
                    <a16:creationId xmlns:a16="http://schemas.microsoft.com/office/drawing/2014/main" id="{57922EC5-776F-E545-F5BC-06715DD45018}"/>
                  </a:ext>
                </a:extLst>
              </p:cNvPr>
              <p:cNvPicPr>
                <a:picLocks noGrp="1" noRot="1" noChangeAspect="1" noMove="1" noResize="1" noEditPoints="1" noAdjustHandles="1" noChangeArrowheads="1" noChangeShapeType="1"/>
              </p:cNvPicPr>
              <p:nvPr/>
            </p:nvPicPr>
            <p:blipFill>
              <a:blip r:embed="rId4"/>
              <a:stretch>
                <a:fillRect/>
              </a:stretch>
            </p:blipFill>
            <p:spPr>
              <a:xfrm>
                <a:off x="389745" y="934788"/>
                <a:ext cx="11632366" cy="5242877"/>
              </a:xfrm>
              <a:prstGeom prst="rect">
                <a:avLst/>
              </a:prstGeom>
            </p:spPr>
          </p:pic>
        </mc:Fallback>
      </mc:AlternateContent>
    </p:spTree>
    <p:extLst>
      <p:ext uri="{BB962C8B-B14F-4D97-AF65-F5344CB8AC3E}">
        <p14:creationId xmlns:p14="http://schemas.microsoft.com/office/powerpoint/2010/main" val="275357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2EA33-CB57-6F38-5002-0C648881A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9D29F-9A93-19FA-65B8-64A3EB185BB5}"/>
              </a:ext>
            </a:extLst>
          </p:cNvPr>
          <p:cNvSpPr>
            <a:spLocks noGrp="1"/>
          </p:cNvSpPr>
          <p:nvPr>
            <p:ph type="title"/>
          </p:nvPr>
        </p:nvSpPr>
        <p:spPr>
          <a:xfrm>
            <a:off x="838200" y="1"/>
            <a:ext cx="10515600" cy="718380"/>
          </a:xfrm>
          <a:noFill/>
        </p:spPr>
        <p:txBody>
          <a:bodyPr anchor="ctr"/>
          <a:lstStyle/>
          <a:p>
            <a:r>
              <a:rPr lang="en-US" sz="4000" dirty="0">
                <a:latin typeface="+mn-lt"/>
              </a:rPr>
              <a:t>Statistical ANALYSIS</a:t>
            </a:r>
          </a:p>
        </p:txBody>
      </p:sp>
      <p:sp>
        <p:nvSpPr>
          <p:cNvPr id="9" name="Table Placeholder 8">
            <a:extLst>
              <a:ext uri="{FF2B5EF4-FFF2-40B4-BE49-F238E27FC236}">
                <a16:creationId xmlns:a16="http://schemas.microsoft.com/office/drawing/2014/main" id="{55194CD2-1F76-A051-5126-B1372AC103B6}"/>
              </a:ext>
            </a:extLst>
          </p:cNvPr>
          <p:cNvSpPr>
            <a:spLocks noGrp="1"/>
          </p:cNvSpPr>
          <p:nvPr>
            <p:ph type="tbl" sz="quarter" idx="13"/>
          </p:nvPr>
        </p:nvSpPr>
        <p:spPr>
          <a:xfrm>
            <a:off x="440975" y="2133685"/>
            <a:ext cx="4895522" cy="2754974"/>
          </a:xfrm>
        </p:spPr>
        <p:txBody>
          <a:bodyPr/>
          <a:lstStyle/>
          <a:p>
            <a:r>
              <a:rPr lang="en-US" dirty="0"/>
              <a:t>This shows a positive correlation between price of products and the sales, either as sum of values or average values.</a:t>
            </a:r>
            <a:endParaRPr lang="LID4096" dirty="0"/>
          </a:p>
        </p:txBody>
      </p:sp>
      <p:sp>
        <p:nvSpPr>
          <p:cNvPr id="5" name="Rectangle 4">
            <a:extLst>
              <a:ext uri="{FF2B5EF4-FFF2-40B4-BE49-F238E27FC236}">
                <a16:creationId xmlns:a16="http://schemas.microsoft.com/office/drawing/2014/main" id="{C5C95903-4AB1-232B-1551-A794D160340C}"/>
              </a:ext>
              <a:ext uri="{C183D7F6-B498-43B3-948B-1728B52AA6E4}">
                <adec:decorative xmlns:adec="http://schemas.microsoft.com/office/drawing/2017/decorative" val="1"/>
              </a:ext>
            </a:extLst>
          </p:cNvPr>
          <p:cNvSpPr/>
          <p:nvPr/>
        </p:nvSpPr>
        <p:spPr>
          <a:xfrm>
            <a:off x="0" y="6303963"/>
            <a:ext cx="12192000" cy="554037"/>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A9227456-9021-120D-DB07-7A65A5CBD6BF}"/>
              </a:ext>
            </a:extLst>
          </p:cNvPr>
          <p:cNvPicPr>
            <a:picLocks noChangeAspect="1"/>
          </p:cNvPicPr>
          <p:nvPr/>
        </p:nvPicPr>
        <p:blipFill>
          <a:blip r:embed="rId3"/>
          <a:stretch>
            <a:fillRect/>
          </a:stretch>
        </p:blipFill>
        <p:spPr>
          <a:xfrm>
            <a:off x="6430778" y="3236133"/>
            <a:ext cx="4923021" cy="2858091"/>
          </a:xfrm>
          <a:prstGeom prst="rect">
            <a:avLst/>
          </a:prstGeom>
        </p:spPr>
      </p:pic>
      <p:pic>
        <p:nvPicPr>
          <p:cNvPr id="11" name="Picture 10">
            <a:extLst>
              <a:ext uri="{FF2B5EF4-FFF2-40B4-BE49-F238E27FC236}">
                <a16:creationId xmlns:a16="http://schemas.microsoft.com/office/drawing/2014/main" id="{61E0FE88-501D-EB85-8348-BED88922F5B7}"/>
              </a:ext>
            </a:extLst>
          </p:cNvPr>
          <p:cNvPicPr>
            <a:picLocks noChangeAspect="1"/>
          </p:cNvPicPr>
          <p:nvPr/>
        </p:nvPicPr>
        <p:blipFill>
          <a:blip r:embed="rId4"/>
          <a:stretch>
            <a:fillRect/>
          </a:stretch>
        </p:blipFill>
        <p:spPr>
          <a:xfrm>
            <a:off x="6430777" y="763775"/>
            <a:ext cx="4865149" cy="2408215"/>
          </a:xfrm>
          <a:prstGeom prst="rect">
            <a:avLst/>
          </a:prstGeom>
        </p:spPr>
      </p:pic>
    </p:spTree>
    <p:extLst>
      <p:ext uri="{BB962C8B-B14F-4D97-AF65-F5344CB8AC3E}">
        <p14:creationId xmlns:p14="http://schemas.microsoft.com/office/powerpoint/2010/main" val="103220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761"/>
            <a:ext cx="10515600" cy="540640"/>
          </a:xfrm>
          <a:noFill/>
        </p:spPr>
        <p:txBody>
          <a:bodyPr anchor="ctr">
            <a:noAutofit/>
          </a:bodyPr>
          <a:lstStyle/>
          <a:p>
            <a:r>
              <a:rPr lang="en-US" dirty="0">
                <a:latin typeface="+mn-lt"/>
              </a:rPr>
              <a:t>ANALYSIS ON PRODUCT, LOCATION &amp; MANAGER</a:t>
            </a:r>
          </a:p>
        </p:txBody>
      </p:sp>
      <p:graphicFrame>
        <p:nvGraphicFramePr>
          <p:cNvPr id="3" name="Table Placeholder 2">
            <a:extLst>
              <a:ext uri="{FF2B5EF4-FFF2-40B4-BE49-F238E27FC236}">
                <a16:creationId xmlns:a16="http://schemas.microsoft.com/office/drawing/2014/main" id="{F01CF5D3-D3B1-1944-CFDF-D8EE11DE42AA}"/>
              </a:ext>
            </a:extLst>
          </p:cNvPr>
          <p:cNvGraphicFramePr>
            <a:graphicFrameLocks noGrp="1"/>
          </p:cNvGraphicFramePr>
          <p:nvPr>
            <p:ph type="tbl" sz="quarter" idx="13"/>
            <p:extLst>
              <p:ext uri="{D42A27DB-BD31-4B8C-83A1-F6EECF244321}">
                <p14:modId xmlns:p14="http://schemas.microsoft.com/office/powerpoint/2010/main" val="2781060052"/>
              </p:ext>
            </p:extLst>
          </p:nvPr>
        </p:nvGraphicFramePr>
        <p:xfrm>
          <a:off x="1738891" y="1229194"/>
          <a:ext cx="8484401" cy="4856813"/>
        </p:xfrm>
        <a:graphic>
          <a:graphicData uri="http://schemas.openxmlformats.org/drawingml/2006/table">
            <a:tbl>
              <a:tblPr firstRow="1" bandRow="1">
                <a:tableStyleId>{7E9639D4-E3E2-4D34-9284-5A2195B3D0D7}</a:tableStyleId>
              </a:tblPr>
              <a:tblGrid>
                <a:gridCol w="2090327">
                  <a:extLst>
                    <a:ext uri="{9D8B030D-6E8A-4147-A177-3AD203B41FA5}">
                      <a16:colId xmlns:a16="http://schemas.microsoft.com/office/drawing/2014/main" val="127040821"/>
                    </a:ext>
                  </a:extLst>
                </a:gridCol>
                <a:gridCol w="2131358">
                  <a:extLst>
                    <a:ext uri="{9D8B030D-6E8A-4147-A177-3AD203B41FA5}">
                      <a16:colId xmlns:a16="http://schemas.microsoft.com/office/drawing/2014/main" val="149845700"/>
                    </a:ext>
                  </a:extLst>
                </a:gridCol>
                <a:gridCol w="2131358">
                  <a:extLst>
                    <a:ext uri="{9D8B030D-6E8A-4147-A177-3AD203B41FA5}">
                      <a16:colId xmlns:a16="http://schemas.microsoft.com/office/drawing/2014/main" val="3119692462"/>
                    </a:ext>
                  </a:extLst>
                </a:gridCol>
                <a:gridCol w="2131358">
                  <a:extLst>
                    <a:ext uri="{9D8B030D-6E8A-4147-A177-3AD203B41FA5}">
                      <a16:colId xmlns:a16="http://schemas.microsoft.com/office/drawing/2014/main" val="3472639139"/>
                    </a:ext>
                  </a:extLst>
                </a:gridCol>
              </a:tblGrid>
              <a:tr h="643015">
                <a:tc>
                  <a:txBody>
                    <a:bodyPr/>
                    <a:lstStyle/>
                    <a:p>
                      <a:pPr algn="ctr"/>
                      <a:r>
                        <a:rPr lang="en-US" b="0" i="0" dirty="0">
                          <a:latin typeface="+mn-lt"/>
                          <a:cs typeface="Calibri" panose="020F0502020204030204" pitchFamily="34" charset="0"/>
                        </a:rPr>
                        <a:t>Manager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Product Class</a:t>
                      </a:r>
                    </a:p>
                  </a:txBody>
                  <a:tcPr anchor="ctr"/>
                </a:tc>
                <a:tc>
                  <a:txBody>
                    <a:bodyPr/>
                    <a:lstStyle/>
                    <a:p>
                      <a:pPr algn="ctr"/>
                      <a:r>
                        <a:rPr lang="en-US" b="0" i="0" dirty="0">
                          <a:latin typeface="+mn-lt"/>
                          <a:cs typeface="Calibri" panose="020F0502020204030204" pitchFamily="34" charset="0"/>
                        </a:rPr>
                        <a:t>Top Location(revenue)</a:t>
                      </a:r>
                    </a:p>
                  </a:txBody>
                  <a:tcPr anchor="ctr"/>
                </a:tc>
                <a:tc>
                  <a:txBody>
                    <a:bodyPr/>
                    <a:lstStyle/>
                    <a:p>
                      <a:pPr algn="ctr"/>
                      <a:r>
                        <a:rPr lang="en-US" b="0" i="0" dirty="0">
                          <a:latin typeface="+mn-lt"/>
                          <a:cs typeface="Calibri" panose="020F0502020204030204" pitchFamily="34" charset="0"/>
                        </a:rPr>
                        <a:t>Rural/Urban</a:t>
                      </a:r>
                    </a:p>
                  </a:txBody>
                  <a:tcPr anchor="ctr"/>
                </a:tc>
                <a:extLst>
                  <a:ext uri="{0D108BD9-81ED-4DB2-BD59-A6C34878D82A}">
                    <a16:rowId xmlns:a16="http://schemas.microsoft.com/office/drawing/2014/main" val="3298013591"/>
                  </a:ext>
                </a:extLst>
              </a:tr>
              <a:tr h="643015">
                <a:tc>
                  <a:txBody>
                    <a:bodyPr/>
                    <a:lstStyle/>
                    <a:p>
                      <a:pPr algn="ctr"/>
                      <a:r>
                        <a:rPr lang="en-US" b="0" i="0" dirty="0">
                          <a:latin typeface="+mn-lt"/>
                          <a:cs typeface="Calibri" panose="020F0502020204030204" pitchFamily="34" charset="0"/>
                        </a:rPr>
                        <a:t>Brittany Bold</a:t>
                      </a:r>
                    </a:p>
                  </a:txBody>
                  <a:tcPr anchor="ctr"/>
                </a:tc>
                <a:tc>
                  <a:txBody>
                    <a:bodyPr/>
                    <a:lstStyle/>
                    <a:p>
                      <a:pPr algn="ctr"/>
                      <a:r>
                        <a:rPr lang="en-US" b="0" i="0" dirty="0">
                          <a:latin typeface="+mn-lt"/>
                          <a:cs typeface="Calibri" panose="020F0502020204030204" pitchFamily="34" charset="0"/>
                        </a:rPr>
                        <a:t>Analgesics</a:t>
                      </a:r>
                    </a:p>
                  </a:txBody>
                  <a:tcPr anchor="ctr"/>
                </a:tc>
                <a:tc>
                  <a:txBody>
                    <a:bodyPr/>
                    <a:lstStyle/>
                    <a:p>
                      <a:pPr algn="ctr"/>
                      <a:r>
                        <a:rPr lang="en-US" b="0" i="0" dirty="0">
                          <a:latin typeface="+mn-lt"/>
                          <a:cs typeface="Calibri" panose="020F0502020204030204" pitchFamily="34" charset="0"/>
                        </a:rPr>
                        <a:t>Altenburg (31m)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Urban</a:t>
                      </a:r>
                    </a:p>
                  </a:txBody>
                  <a:tcPr anchor="ctr"/>
                </a:tc>
                <a:extLst>
                  <a:ext uri="{0D108BD9-81ED-4DB2-BD59-A6C34878D82A}">
                    <a16:rowId xmlns:a16="http://schemas.microsoft.com/office/drawing/2014/main" val="3873867931"/>
                  </a:ext>
                </a:extLst>
              </a:tr>
              <a:tr h="643015">
                <a:tc>
                  <a:txBody>
                    <a:bodyPr/>
                    <a:lstStyle/>
                    <a:p>
                      <a:pPr algn="ctr"/>
                      <a:r>
                        <a:rPr lang="en-US" b="0" i="0" dirty="0">
                          <a:latin typeface="+mn-lt"/>
                          <a:cs typeface="Calibri" panose="020F0502020204030204" pitchFamily="34" charset="0"/>
                        </a:rPr>
                        <a:t>Brittany Bold</a:t>
                      </a:r>
                    </a:p>
                  </a:txBody>
                  <a:tcPr anchor="ctr"/>
                </a:tc>
                <a:tc>
                  <a:txBody>
                    <a:bodyPr/>
                    <a:lstStyle/>
                    <a:p>
                      <a:pPr algn="ctr"/>
                      <a:r>
                        <a:rPr lang="en-US" b="0" i="0" dirty="0">
                          <a:latin typeface="+mn-lt"/>
                          <a:cs typeface="Calibri" panose="020F0502020204030204" pitchFamily="34" charset="0"/>
                        </a:rPr>
                        <a:t>Antiseptics</a:t>
                      </a:r>
                    </a:p>
                  </a:txBody>
                  <a:tcPr anchor="ctr"/>
                </a:tc>
                <a:tc>
                  <a:txBody>
                    <a:bodyPr/>
                    <a:lstStyle/>
                    <a:p>
                      <a:pPr algn="ctr"/>
                      <a:r>
                        <a:rPr lang="en-US" b="0" i="0" dirty="0">
                          <a:latin typeface="+mn-lt"/>
                          <a:cs typeface="Calibri" panose="020F0502020204030204" pitchFamily="34" charset="0"/>
                        </a:rPr>
                        <a:t>Ludwigshafen (21m)</a:t>
                      </a:r>
                    </a:p>
                  </a:txBody>
                  <a:tcPr anchor="ctr"/>
                </a:tc>
                <a:tc>
                  <a:txBody>
                    <a:bodyPr/>
                    <a:lstStyle/>
                    <a:p>
                      <a:pPr algn="ctr"/>
                      <a:r>
                        <a:rPr lang="en-US" b="0" i="0" dirty="0">
                          <a:latin typeface="+mn-lt"/>
                          <a:cs typeface="Calibri" panose="020F0502020204030204" pitchFamily="34" charset="0"/>
                        </a:rPr>
                        <a:t>Urban</a:t>
                      </a:r>
                    </a:p>
                  </a:txBody>
                  <a:tcPr anchor="ctr"/>
                </a:tc>
                <a:extLst>
                  <a:ext uri="{0D108BD9-81ED-4DB2-BD59-A6C34878D82A}">
                    <a16:rowId xmlns:a16="http://schemas.microsoft.com/office/drawing/2014/main" val="85209771"/>
                  </a:ext>
                </a:extLst>
              </a:tr>
              <a:tr h="643015">
                <a:tc>
                  <a:txBody>
                    <a:bodyPr/>
                    <a:lstStyle/>
                    <a:p>
                      <a:pPr algn="ctr"/>
                      <a:r>
                        <a:rPr lang="en-US" b="0" i="0" dirty="0">
                          <a:latin typeface="+mn-lt"/>
                          <a:cs typeface="Calibri" panose="020F0502020204030204" pitchFamily="34" charset="0"/>
                        </a:rPr>
                        <a:t>Brittany Bold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Mood stabilizers</a:t>
                      </a:r>
                    </a:p>
                  </a:txBody>
                  <a:tcPr anchor="ctr"/>
                </a:tc>
                <a:tc>
                  <a:txBody>
                    <a:bodyPr/>
                    <a:lstStyle/>
                    <a:p>
                      <a:pPr algn="ctr"/>
                      <a:r>
                        <a:rPr lang="en-GB" dirty="0"/>
                        <a:t>Cuxhaven (33m)</a:t>
                      </a:r>
                      <a:endParaRPr lang="en-US" b="0" i="0" dirty="0">
                        <a:latin typeface="+mn-lt"/>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Semi-Urban</a:t>
                      </a:r>
                    </a:p>
                  </a:txBody>
                  <a:tcPr anchor="ctr"/>
                </a:tc>
                <a:extLst>
                  <a:ext uri="{0D108BD9-81ED-4DB2-BD59-A6C34878D82A}">
                    <a16:rowId xmlns:a16="http://schemas.microsoft.com/office/drawing/2014/main" val="4061031278"/>
                  </a:ext>
                </a:extLst>
              </a:tr>
              <a:tr h="643015">
                <a:tc>
                  <a:txBody>
                    <a:bodyPr/>
                    <a:lstStyle/>
                    <a:p>
                      <a:pPr algn="ctr"/>
                      <a:r>
                        <a:rPr lang="en-US" b="0" i="0" dirty="0">
                          <a:latin typeface="+mn-lt"/>
                          <a:cs typeface="Calibri" panose="020F0502020204030204" pitchFamily="34" charset="0"/>
                        </a:rPr>
                        <a:t>Brittany Bold</a:t>
                      </a:r>
                    </a:p>
                  </a:txBody>
                  <a:tcPr anchor="ctr"/>
                </a:tc>
                <a:tc>
                  <a:txBody>
                    <a:bodyPr/>
                    <a:lstStyle/>
                    <a:p>
                      <a:pPr algn="ctr"/>
                      <a:r>
                        <a:rPr lang="en-GB" dirty="0"/>
                        <a:t>Antipyretics</a:t>
                      </a:r>
                      <a:endParaRPr lang="en-US" b="0" i="0" dirty="0">
                        <a:latin typeface="+mn-lt"/>
                        <a:cs typeface="Calibri" panose="020F0502020204030204" pitchFamily="34" charset="0"/>
                      </a:endParaRPr>
                    </a:p>
                  </a:txBody>
                  <a:tcPr anchor="ctr"/>
                </a:tc>
                <a:tc>
                  <a:txBody>
                    <a:bodyPr/>
                    <a:lstStyle/>
                    <a:p>
                      <a:pPr algn="ctr"/>
                      <a:r>
                        <a:rPr lang="en-GB" dirty="0"/>
                        <a:t>Bottrop (31m)</a:t>
                      </a:r>
                      <a:endParaRPr lang="en-US" b="0" i="0" dirty="0">
                        <a:latin typeface="+mn-lt"/>
                        <a:cs typeface="Calibri" panose="020F0502020204030204" pitchFamily="34" charset="0"/>
                      </a:endParaRPr>
                    </a:p>
                  </a:txBody>
                  <a:tcPr anchor="ctr"/>
                </a:tc>
                <a:tc>
                  <a:txBody>
                    <a:bodyPr/>
                    <a:lstStyle/>
                    <a:p>
                      <a:pPr algn="ctr"/>
                      <a:r>
                        <a:rPr lang="en-US" b="0" i="0" dirty="0">
                          <a:latin typeface="+mn-lt"/>
                          <a:cs typeface="Calibri" panose="020F0502020204030204" pitchFamily="34" charset="0"/>
                        </a:rPr>
                        <a:t>Urban</a:t>
                      </a:r>
                    </a:p>
                  </a:txBody>
                  <a:tcPr anchor="ctr"/>
                </a:tc>
                <a:extLst>
                  <a:ext uri="{0D108BD9-81ED-4DB2-BD59-A6C34878D82A}">
                    <a16:rowId xmlns:a16="http://schemas.microsoft.com/office/drawing/2014/main" val="3591840781"/>
                  </a:ext>
                </a:extLst>
              </a:tr>
              <a:tr h="820869">
                <a:tc>
                  <a:txBody>
                    <a:bodyPr/>
                    <a:lstStyle/>
                    <a:p>
                      <a:pPr algn="ctr"/>
                      <a:r>
                        <a:rPr lang="en-US" b="0" i="0" dirty="0">
                          <a:latin typeface="+mn-lt"/>
                          <a:cs typeface="Calibri" panose="020F0502020204030204" pitchFamily="34" charset="0"/>
                        </a:rPr>
                        <a:t>Brittany Bold</a:t>
                      </a:r>
                    </a:p>
                  </a:txBody>
                  <a:tcPr anchor="ctr"/>
                </a:tc>
                <a:tc>
                  <a:txBody>
                    <a:bodyPr/>
                    <a:lstStyle/>
                    <a:p>
                      <a:pPr algn="ctr"/>
                      <a:r>
                        <a:rPr lang="en-US" b="0" i="0" dirty="0">
                          <a:latin typeface="+mn-lt"/>
                          <a:cs typeface="Calibri" panose="020F0502020204030204" pitchFamily="34" charset="0"/>
                        </a:rPr>
                        <a:t>Antibiotics</a:t>
                      </a:r>
                    </a:p>
                  </a:txBody>
                  <a:tcPr anchor="ctr"/>
                </a:tc>
                <a:tc>
                  <a:txBody>
                    <a:bodyPr/>
                    <a:lstStyle/>
                    <a:p>
                      <a:pPr algn="ctr"/>
                      <a:r>
                        <a:rPr lang="en-US" b="0" i="0" dirty="0">
                          <a:latin typeface="+mn-lt"/>
                          <a:cs typeface="Calibri" panose="020F0502020204030204" pitchFamily="34" charset="0"/>
                        </a:rPr>
                        <a:t>Springe (20m)</a:t>
                      </a:r>
                    </a:p>
                  </a:txBody>
                  <a:tcPr anchor="ctr"/>
                </a:tc>
                <a:tc>
                  <a:txBody>
                    <a:bodyPr/>
                    <a:lstStyle/>
                    <a:p>
                      <a:pPr algn="ctr"/>
                      <a:r>
                        <a:rPr lang="en-US" b="0" i="0" dirty="0">
                          <a:latin typeface="+mn-lt"/>
                          <a:cs typeface="Calibri" panose="020F0502020204030204" pitchFamily="34" charset="0"/>
                        </a:rPr>
                        <a:t>Rural</a:t>
                      </a:r>
                    </a:p>
                  </a:txBody>
                  <a:tcPr anchor="ctr"/>
                </a:tc>
                <a:extLst>
                  <a:ext uri="{0D108BD9-81ED-4DB2-BD59-A6C34878D82A}">
                    <a16:rowId xmlns:a16="http://schemas.microsoft.com/office/drawing/2014/main" val="6410810"/>
                  </a:ext>
                </a:extLst>
              </a:tr>
              <a:tr h="820869">
                <a:tc>
                  <a:txBody>
                    <a:bodyPr/>
                    <a:lstStyle/>
                    <a:p>
                      <a:pPr algn="ctr"/>
                      <a:r>
                        <a:rPr lang="en-US" b="0" i="0" dirty="0">
                          <a:latin typeface="+mn-lt"/>
                          <a:cs typeface="Calibri" panose="020F0502020204030204" pitchFamily="34" charset="0"/>
                        </a:rPr>
                        <a:t>Alisha </a:t>
                      </a:r>
                      <a:r>
                        <a:rPr lang="en-US" b="0" i="0" dirty="0" err="1">
                          <a:latin typeface="+mn-lt"/>
                          <a:cs typeface="Calibri" panose="020F0502020204030204" pitchFamily="34" charset="0"/>
                        </a:rPr>
                        <a:t>Codwell</a:t>
                      </a:r>
                      <a:endParaRPr lang="en-US" b="0" i="0" dirty="0">
                        <a:latin typeface="+mn-lt"/>
                        <a:cs typeface="Calibri" panose="020F0502020204030204" pitchFamily="34" charset="0"/>
                      </a:endParaRPr>
                    </a:p>
                  </a:txBody>
                  <a:tcPr anchor="ctr"/>
                </a:tc>
                <a:tc>
                  <a:txBody>
                    <a:bodyPr/>
                    <a:lstStyle/>
                    <a:p>
                      <a:pPr algn="ctr"/>
                      <a:r>
                        <a:rPr lang="en-US" b="0" i="0" dirty="0">
                          <a:latin typeface="+mn-lt"/>
                          <a:cs typeface="Calibri" panose="020F0502020204030204" pitchFamily="34" charset="0"/>
                        </a:rPr>
                        <a:t>Antimalaria</a:t>
                      </a:r>
                    </a:p>
                  </a:txBody>
                  <a:tcPr anchor="ctr"/>
                </a:tc>
                <a:tc>
                  <a:txBody>
                    <a:bodyPr/>
                    <a:lstStyle/>
                    <a:p>
                      <a:pPr algn="ctr"/>
                      <a:r>
                        <a:rPr lang="en-GB" dirty="0"/>
                        <a:t>Castrop-Rauxel</a:t>
                      </a:r>
                      <a:r>
                        <a:rPr lang="en-US" b="0" i="0" dirty="0">
                          <a:latin typeface="+mn-lt"/>
                          <a:cs typeface="Calibri" panose="020F0502020204030204" pitchFamily="34" charset="0"/>
                        </a:rPr>
                        <a:t> (31m)</a:t>
                      </a:r>
                    </a:p>
                  </a:txBody>
                  <a:tcPr anchor="ctr"/>
                </a:tc>
                <a:tc>
                  <a:txBody>
                    <a:bodyPr/>
                    <a:lstStyle/>
                    <a:p>
                      <a:pPr algn="ctr"/>
                      <a:r>
                        <a:rPr lang="en-US" b="0" i="0" dirty="0">
                          <a:latin typeface="+mn-lt"/>
                          <a:cs typeface="Calibri" panose="020F0502020204030204" pitchFamily="34" charset="0"/>
                        </a:rPr>
                        <a:t>Urban</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259977132"/>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B7A10FA2-68A5-4D20-97F0-ABE22BF4C05D}">
  <we:reference id="wa200003233" version="2.0.0.3" store="en-US" storeType="OMEX"/>
  <we:alternateReferences>
    <we:reference id="WA200003233" version="2.0.0.3" store="WA200003233" storeType="OMEX"/>
  </we:alternateReferences>
  <we:properties>
    <we:property name="pptInsertionSessionID" value="&quot;EF502C7D-7A84-4752-A818-5B789D29085E&quot;"/>
    <we:property name="reportUrl" value="&quot;/groups/me/reports/9144d075-54f5-400a-bc7a-8e9d59b38363/e53f75a0281ab02712b4?bookmarkGuid=491c15fc-de15-4667-89da-012ab62a7ddd&amp;bookmarkUsage=1&amp;ctid=0656307e-3ae2-447b-8f4c-0a286915f5c0&amp;fromEntryPoint=export&quot;"/>
    <we:property name="reportName" value="&quot;ABC PHARMA&quot;"/>
    <we:property name="reportState" value="&quot;CONNECTED&quot;"/>
    <we:property name="embedUrl" value="&quot;/reportEmbed?reportId=9144d075-54f5-400a-bc7a-8e9d59b38363&amp;config=eyJjbHVzdGVyVXJsIjoiaHR0cHM6Ly9XQUJJLVNPVVRILUFGUklDQS1OT1JUSC1BLVBSSU1BUlktcmVkaXJlY3QuYW5hbHlzaXMud2luZG93cy5uZXQiLCJlbWJlZEZlYXR1cmVzIjp7InVzYWdlTWV0cmljc1ZOZXh0Ijp0cnVlfX0%3D&amp;disableSensitivityBanner=true&quot;"/>
    <we:property name="pageName" value="&quot;e53f75a0281ab02712b4&quot;"/>
    <we:property name="pageDisplayName" value="&quot;Geographical view&quot;"/>
    <we:property name="datasetId" value="&quot;2536a315-421e-4d37-bd75-65404c98acf2&quot;"/>
    <we:property name="backgroundColor" value="&quot;#DAF6E4&quot;"/>
    <we:property name="bookmark" value="&quot;H4sIAAAAAAAAA71WwW7bMAz9lcKXXoJBkm3Z7q3N2lM3FEtRYBiCgZZo161iGbacJQvy75PkbGiTttnSYLlYJonHx0eKziqQVdcoWH6GGQZnwYXWjzNoH09oMArqwQZExqQQcco5CsYoMMKtVzem0nUXnK0CA22J5q7qelAOyBq/TUcBKHUDpXsrQHU4ChpsO12Dqn7iEGxdpu1xPQpw0SjdgoOcGDDoYOc23L5bCvRDaDOCMNUcJyjMYMU4LJIYCEsp5IQllOWRDeuGAM/sxRBrLyplLLo75svLRdNaxqvfBQuSCikFwRDzOI2ZIMSlN8vGeceWXanbSoAKPO8Wu4HmKhhr1c/86fKZfaL7VuAXLLyrNpVZWqSP1Wx8D3WNKlhbCW5abQXynkmfP/Xc6x/jFm1eGZzF66m1zL18Y10bqOpNIZRTERaRiAmNRJTkOaXS2buqLtVGcC+rP90O1XT3YJ+2m/mDlc3hrF1GThhiSAqJLCRhJAin+V4sgwuT68UuWs54TBHiNJUcQpqEYURf78JG53M5h1rYkt8n8pUEA9v6fkVod5QlXtm31VKVwPZZgcEM7fC7g0/kCmiGRBUOfi29G319q+C6sjUP2Hegegd7egFdJU4tI/ubOl7DqFvGD0+G2Yd3PsXxNJj6DsUckQMnyHjCEsKykOzvdzWzt3u324LHURLnPJIkJDSxz5AdigUpQ5JIFiOBjOeS0IwfipVJyqOMxCEmEfIYEdjBWDTDIgOZEYIpS4mUkfxvE23XhtLCr8rtnl5bq+ntvO3O9mg/jU8IXd/i3/L4vonvtlncagPqZAJq4/pnIsfTQ9flOwQ5L8sWywF5h8zRSI5dhLNd9fXm0xa+RfeoH6BXSem+Nu3ykCU5g2b7wvg789LO1L3pGhB4AzW+sDttcVBLlHv2p/978Wd7rte/AO/FadTWCAAA&quot;"/>
    <we:property name="initialStateBookmark" value="&quot;H4sIAAAAAAAAA71WTU/bQBD9K2gvXKJq158JN0jhwqcIQqoqhMa7k7Cw8Vr2OiWN8t87u04rIEBaiOqL1zOjN2/ejMdeMKWbysD8DKbI9tiBtQ9TqB92BOuxcmU7Pz8+3b88vj3bPz0ks62ctmXD9hbMQT1Bd62bFoxHIOP3mx4DYy5g4p/GYBrssQrrxpZg9E/sgsnl6haXPYaPlbE1eMiRA4cedkbh9Ey5xZeYMoJ0eoYjlK6zYhqP8xR41BdQ8CgXUZFQWNMFBGavhpB9rI0jdH8s5oePVU2MF78rlbwvlZIcYyzSfhpJzn16N6+8d0jsJrbWEgwLvGtsOpoLNrSmnYbT4TP7yLa1xEscB1fptJsT0lc9Hd5BWaJhS5LgorYkUPCM2uKp587+GNZIeRXbS5c3ZJkF+Ya2dKDLVSEiEzIeJzLlIpFJXhRCKG9vdDkxK8GDrOF01VXT3AHdqZvFPcnmcZY+Y8YjxJiPFUYxjxPJM1FsxHL46Ar7uI5WRFkqENJ+X2UQizyOE/F2F1Y676sZlJJK/pzIRwocvNT3G0K9piwPyr6vltES62cFsinS8PtDSOQLqLpEGju/VcGNob4FO9FUc4d9Dab1sLsH0Gi5S4zouvG8ulEnxvdPhjmENyHF9jS4CR1KM8QMMo5Rlkc5jwYx39xvPaW3e73bMkuTPC2yRPGYi5zucfRRLOhHyHMVpchhkBWKi0H2UayBElky4GmMeYJZigjRh7HEAMcDUAPOsR/1uVKJ+m8TTWvDWBlW5cuenpDVtTRv67Pd20zjFKFpa/xbHrer+OYliyvrwOyMwKxc/0xke3rYcvIJQfYnkxonHfIama2RHPoIbztqy9WnLX6P7lY/QG+Ssm3p6vlHluQUqpcvTHhnXtuZtnVNBRIvoMRXdicVB6VCtWF/ht8LFpIQE12YTQvX/3T82bbL5S/yxcFU/wgAAA==&quot;"/>
    <we:property name="isFiltersActionButtonVisible" value="true"/>
    <we:property name="isVisualContainerHeaderHidden" value="false"/>
    <we:property name="reportEmbeddedTime" value="&quot;2024-12-18T22:45:35.086Z&quot;"/>
    <we:property name="creatorTenantId" value="&quot;0656307e-3ae2-447b-8f4c-0a286915f5c0&quot;"/>
    <we:property name="creatorUserId" value="&quot;10032001F19B8BF9&quot;"/>
    <we:property name="creatorSessionId" value="&quot;06c305a0-7b67-44f2-a817-19cffaf042af&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B7A10FA2-68A5-4D20-97F0-ABE22BF4C05D}">
  <we:reference id="wa200003233" version="2.0.0.3" store="en-US" storeType="OMEX"/>
  <we:alternateReferences>
    <we:reference id="WA200003233" version="2.0.0.3" store="WA200003233" storeType="OMEX"/>
  </we:alternateReferences>
  <we:properties>
    <we:property name="pptInsertionSessionID" value="&quot;EF502C7D-7A84-4752-A818-5B789D29085E&quot;"/>
    <we:property name="reportUrl" value="&quot;/groups/me/reports/9144d075-54f5-400a-bc7a-8e9d59b38363/6d3c28d5c05d71e30901?bookmarkGuid=d6a0fdd9-88ec-44a6-aa30-b9bffc5bc944&amp;bookmarkUsage=1&amp;ctid=0656307e-3ae2-447b-8f4c-0a286915f5c0&amp;fromEntryPoint=export&quot;"/>
    <we:property name="reportName" value="&quot;ABC PHARMA&quot;"/>
    <we:property name="reportState" value="&quot;CONNECTED&quot;"/>
    <we:property name="embedUrl" value="&quot;/reportEmbed?reportId=9144d075-54f5-400a-bc7a-8e9d59b38363&amp;config=eyJjbHVzdGVyVXJsIjoiaHR0cHM6Ly9XQUJJLVNPVVRILUFGUklDQS1OT1JUSC1BLVBSSU1BUlktcmVkaXJlY3QuYW5hbHlzaXMud2luZG93cy5uZXQiLCJlbWJlZEZlYXR1cmVzIjp7InVzYWdlTWV0cmljc1ZOZXh0Ijp0cnVlfX0%3D&amp;disableSensitivityBanner=true&quot;"/>
    <we:property name="pageName" value="&quot;6d3c28d5c05d71e30901&quot;"/>
    <we:property name="pageDisplayName" value="&quot;Analysis&quot;"/>
    <we:property name="datasetId" value="&quot;2536a315-421e-4d37-bd75-65404c98acf2&quot;"/>
    <we:property name="backgroundColor" value="&quot;#DAF6E4&quot;"/>
    <we:property name="bookmark" value="&quot;H4sIAAAAAAAAA+VZbW/bNhD+K4G+9ItRkKKol3xrnBYb0HbZHHQYCiM4kadErSx5lOzGC/zfd6Tk+CVxHDhJ52D5Eomkjvc8z5HHo288ndfjAmafYYTesXdSVd9HYL4fca/nlW2bylKUoeIiVYJLligZMuqtxk1elbV3fOM1YC6x+ZLXEyisIWr86iWZiKQfhtrXvs9kKHmgvWHPg6I4g0s7JoOixp43RlNXJRT5P9iaoK7GTHDe8/B6XFQG7ESDBhq0k01pOL2TY/ytID9ANfkUB6iatjXUQvmxlopJHXEULGEWTN0OcP7eO4Tas7xoyLp9TGfvr8eGcNzc0sBipbViKDCVsfQVY3b6Zja2vX3y7rIyuYLCc34brFs3b7x+VUxG7un9WvugmhiFf2Dmusomb2Zk6TQf9a+gLLHw5kTBmamIINczmKSrPVfVj75Bmld7x3I+pJapo69flQ3kZQdEahIMhZSQMsVjnjAW2PY6Ly+LjnBHq3s6b9HUV0D/SeP0G9Fm7cztjNzXgc4gwzjVDFLUYcp32mrwukmr67vWIOJ+jFGUMoZSM5lykWxXoeP5nZ5CqQjy00j+oKGBTX7/QjB3mGWO2YfZKnKFZg2gN0JaEvbBTWQBjNuJcmz7K+260eG78T7mhLm1/QWKiTX75gTqXL0hj+hv6BhzoU4ef1sJZje8dlM8HwfDVm/BMsQMaPHz1JdRSDG/v0KfEOqJwce6d9GNrzddPK8aKI5UNSmbfdRSYPR6MNKL0WhOZg7GaW4We4nf2/D0ZSB04qJUGLCIM5ZioFGxUB0K2QMouq5XS/YCQku21gJEEIMGFnAtGSbqACL73fTy7evmeg1BS7Uf0/khFJwHSkoODFgqdiaNfERHhLspI4sSkWXARJKwIKK8gbHa11aoE+CYhSkkoOlUo+PI39cWl5TEuI+IBFGHBBLifW1RGmQJZ4EQmgnm+zK0+u8IzWc9fpziGEwzwm5/XZH3E5Tk80ElyVP6Qlc/ypfLk49kpE2ZfhwKEVAghCSjVjKIot0by7OqV1TKHZg3Pe3bbGNm/zvtdvPRKndvvfIU5X7JCbBRV7OPOMXirse3/XtWBivfe1370bLNjugm9rZVDWzee2VIHiiBVsEc/LHIBTEhMc2+GftwNFl+ZRV4HT6vxdF8uGXb6dZEK8bhOL/8qt25oljwRIUJFQwiCoGOIAK371zddUaipEqjCILQR5ZqylYQLq8zzqvxZ3prLbgdeHHrQqJ+MNXImeoujepJ+vcEiaZNvQeLDnr+ffHwkCW7YO/du3teu3LcIu8GX6wOXq7U5VCSdYAF6fms+rUvztk7srUpZZtsi4TTWyDIcizICvn527Oe029dvNhVC/Ws0vb6yI5refNXKH6EHmTizyu0LrnkXOq86Vz6dSNL1wcmg0MPaYHbbd9Gdnc++RmJce28sg+sw8nx+0KxBl5zek/BPCm3v9TNx3+V5p4c0kO3/ub3FyDVpKnHoPAMSrynEKEIgVK3NfQDxYj7MeK2DpnP/wWmsCk+GhkAAA==&quot;"/>
    <we:property name="initialStateBookmark" value="&quot;H4sIAAAAAAAAA+VZ227jNhD9lUAv+2IsqAt1yVviZNFiN5eugy2KwghG5CjRriy5FO2Na/jfO6Tk+JI4DpykddC8hOJlOOecIYekp47M62EBk3MYoHPoHFfVjwGoHweu03HKtu7i4vPZ0dfP1+dHZ6dUXQ11XpW1czh1NKgb1N/yegSFsUCVf/Y7DhTFJdyYrwyKGjvOEFVdlVDkf2PTmZq0GuGs4+DdsKgUGJM9DRqN2TF1p2+a2/3o04wgdD7GHgrd1IbSF14suWBcRi76LGHG37rpYD17tAvVZ3mhybopppPTu6Eij6dzpILFQkrB0MeUx9wTjJnp9WRoWrvk3U2lcgGFY/1WWDduTp1uVYwGtnS6Ut+rRkrgV8xsU6lzPSFLJ/mgewtliYUzIwouVUUE2ZbeKF1uua1+dhXSvNI55LM+1Ywtfd2q1JCXLRAuE8HR5xxSJtzYTRgLTH2dlzdFS7il1ZauGjT1LdB/UjP9TrQZOzMzo+vJQGaQYZxKBinKMHW32tJ4p9Pq7qE1iFwvxihKGUMuGU9dP9msQsvzkRxDKQjyy0j+JEHDOr9/IKgHzDLL7NNsFblAtQLQGSAFvynYiQyAYTNRjk17JW0zWnxT50tOmBvb36AYGbMfjqHOxQfyiP76ljEb6uTx96Vgtt1rO8XrcdBv9PZZhphBKFw39XgUUszvrtAZQj1S+Fz3rtv+9bqLV5WG4kBUo1LvopYAJVeDkT6URHU8sTBOcjXfS7zOmqdvA6EVF7nAgEUuYykGEgULxb6Q3YOibXq3ZM8hNGRL6YMfxCCBBa7kDBOxB5F9NL75+L65XkHQUO3FWYqh77qB4NwFBiz1tyaNfEBHhIcpI4sSP8uA+UnCgojyBsZiV1uhTMDFLEwhAckSIePI29WWyymJuR4iEkQZEkiId7VFaZAlLgt8XzKfeR4Pjf5bQvNVjx8nOASlB9jur0vynkFJPu9VkjyhEbL6Wb5dnnwmI03K9OLQ9wMKhJBklIIHUbR9Y3lV9YpK2APzuqddk23U5H+n3XY+GuWSzI+4F4bSk57HeMjd4GXr7pecACtxO/mCYyweenzfvuPNYGm809YfLOpMj3ZiZ9Otgc067wzJE1egZTB7fyyyQUxIlN41Y++PJotRRoH34fNKHM36G7addk00YuyP84tRzc4Vxb6biDChC4MfhUBHEB8371ztc0YiuEijCILQQ5ZKylYQLp4zrqrhOX01FuwOPH91IVE/qWpgTbXvQvUo/WuERNO63r15A5V/mxeesmQW7KN7d8dpVo5d5G3n6+XOi5W66Eqy9rAgPV9Vv+bDOvtAtialbJJtnnA6cwRZjgVZIT8vXvWcfu/i9ba7UMcobZ6PTL+GN2+J4mfoQSZ+v0Xjkk3Opcx169Kva1m63jMZLHpIC9xs+z6y2/PJv5EYV84ru8Danxy/KxRj4D2n9xTUi3L7W718/Fdp7sUh3bfrb/b4BaQa6XoIAi+hxEcuIhQhUMrmDv3EZcT+GGHPMEbLvN0WnhhgfqK4v7fMZv8Afhc5li0ZAAA=&quot;"/>
    <we:property name="isFiltersActionButtonVisible" value="true"/>
    <we:property name="isVisualContainerHeaderHidden" value="false"/>
    <we:property name="reportEmbeddedTime" value="&quot;2024-12-18T22:45:02.034Z&quot;"/>
    <we:property name="creatorTenantId" value="&quot;0656307e-3ae2-447b-8f4c-0a286915f5c0&quot;"/>
    <we:property name="creatorUserId" value="&quot;10032001F19B8BF9&quot;"/>
    <we:property name="creatorSessionId" value="&quot;ba25a36a-a8ed-4dc6-ad3e-9db75bddd406&quot;"/>
    <we:property name="artifactViewState" value="&quot;liv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{47D52651-DBCF-4606-978E-2326C97D2E08}tf55661986_win32</Template>
  <TotalTime>771</TotalTime>
  <Words>555</Words>
  <Application>Microsoft Office PowerPoint</Application>
  <PresentationFormat>Widescreen</PresentationFormat>
  <Paragraphs>80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Wingdings</vt:lpstr>
      <vt:lpstr>Custom</vt:lpstr>
      <vt:lpstr>ABC PHARMACEUTICAL SALES ANALYSIS REPORT</vt:lpstr>
      <vt:lpstr>AGENDA</vt:lpstr>
      <vt:lpstr>DATA PREPARATION</vt:lpstr>
      <vt:lpstr>3 Main analysis</vt:lpstr>
      <vt:lpstr>ANALYSIS</vt:lpstr>
      <vt:lpstr>ANALYSIS</vt:lpstr>
      <vt:lpstr>ANALYSIS</vt:lpstr>
      <vt:lpstr>Statistical ANALYSIS</vt:lpstr>
      <vt:lpstr>ANALYSIS ON PRODUCT, LOCATION &amp; MANAGER</vt:lpstr>
      <vt:lpstr>KEY TAKEAWAYS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Salamah Alawiye</dc:creator>
  <cp:lastModifiedBy>Salamah Alawiye</cp:lastModifiedBy>
  <cp:revision>1</cp:revision>
  <dcterms:created xsi:type="dcterms:W3CDTF">2024-12-17T18:58:17Z</dcterms:created>
  <dcterms:modified xsi:type="dcterms:W3CDTF">2024-12-18T23:17:26Z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