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webextensions/webextension1.xml" ContentType="application/vnd.ms-office.webextension+xml"/>
  <Override PartName="/ppt/notesSlides/notesSlide5.xml" ContentType="application/vnd.openxmlformats-officedocument.presentationml.notesSlide+xml"/>
  <Override PartName="/ppt/webextensions/webextension2.xml" ContentType="application/vnd.ms-office.webextension+xml"/>
  <Override PartName="/ppt/notesSlides/notesSlide6.xml" ContentType="application/vnd.openxmlformats-officedocument.presentationml.notesSlide+xml"/>
  <Override PartName="/ppt/webextensions/webextension3.xml" ContentType="application/vnd.ms-office.webextension+xml"/>
  <Override PartName="/ppt/notesSlides/notesSlide7.xml" ContentType="application/vnd.openxmlformats-officedocument.presentationml.notesSlide+xml"/>
  <Override PartName="/ppt/webextensions/webextension4.xml" ContentType="application/vnd.ms-office.webextension+xml"/>
  <Override PartName="/ppt/notesSlides/notesSlide8.xml" ContentType="application/vnd.openxmlformats-officedocument.presentationml.notesSlide+xml"/>
  <Override PartName="/ppt/webextensions/webextension5.xml" ContentType="application/vnd.ms-office.webextension+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4"/>
  </p:sldMasterIdLst>
  <p:notesMasterIdLst>
    <p:notesMasterId r:id="rId25"/>
  </p:notesMasterIdLst>
  <p:handoutMasterIdLst>
    <p:handoutMasterId r:id="rId26"/>
  </p:handoutMasterIdLst>
  <p:sldIdLst>
    <p:sldId id="289" r:id="rId5"/>
    <p:sldId id="300" r:id="rId6"/>
    <p:sldId id="302" r:id="rId7"/>
    <p:sldId id="261" r:id="rId8"/>
    <p:sldId id="293" r:id="rId9"/>
    <p:sldId id="301" r:id="rId10"/>
    <p:sldId id="264" r:id="rId11"/>
    <p:sldId id="291" r:id="rId12"/>
    <p:sldId id="290" r:id="rId13"/>
    <p:sldId id="296" r:id="rId14"/>
    <p:sldId id="292" r:id="rId15"/>
    <p:sldId id="294" r:id="rId16"/>
    <p:sldId id="295" r:id="rId17"/>
    <p:sldId id="297" r:id="rId18"/>
    <p:sldId id="298" r:id="rId19"/>
    <p:sldId id="299" r:id="rId20"/>
    <p:sldId id="263" r:id="rId21"/>
    <p:sldId id="303" r:id="rId22"/>
    <p:sldId id="304" r:id="rId23"/>
    <p:sldId id="26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ADCD0E8-DBF8-4829-A4F6-35FCFF449857}">
          <p14:sldIdLst>
            <p14:sldId id="289"/>
            <p14:sldId id="300"/>
            <p14:sldId id="302"/>
            <p14:sldId id="261"/>
            <p14:sldId id="293"/>
            <p14:sldId id="301"/>
            <p14:sldId id="264"/>
            <p14:sldId id="291"/>
            <p14:sldId id="290"/>
            <p14:sldId id="296"/>
            <p14:sldId id="292"/>
            <p14:sldId id="294"/>
            <p14:sldId id="295"/>
            <p14:sldId id="297"/>
            <p14:sldId id="298"/>
            <p14:sldId id="299"/>
            <p14:sldId id="263"/>
            <p14:sldId id="303"/>
            <p14:sldId id="304"/>
            <p14:sldId id="26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1D"/>
    <a:srgbClr val="05032B"/>
    <a:srgbClr val="0A06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24C790-E884-47C3-8202-C80DA0F5776B}" v="387" dt="2024-10-23T19:28:47.144"/>
  </p1510:revLst>
</p1510:revInfo>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94" autoAdjust="0"/>
  </p:normalViewPr>
  <p:slideViewPr>
    <p:cSldViewPr snapToGrid="0">
      <p:cViewPr varScale="1">
        <p:scale>
          <a:sx n="64" d="100"/>
          <a:sy n="64" d="100"/>
        </p:scale>
        <p:origin x="978"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amah Alawiye" userId="933ff112-0deb-4b57-8bff-7b0f7ef11484" providerId="ADAL" clId="{2824C790-E884-47C3-8202-C80DA0F5776B}"/>
    <pc:docChg chg="undo custSel addSld delSld modSld sldOrd addSection delSection modSection">
      <pc:chgData name="Salamah Alawiye" userId="933ff112-0deb-4b57-8bff-7b0f7ef11484" providerId="ADAL" clId="{2824C790-E884-47C3-8202-C80DA0F5776B}" dt="2024-10-23T19:40:40.539" v="8325" actId="1076"/>
      <pc:docMkLst>
        <pc:docMk/>
      </pc:docMkLst>
      <pc:sldChg chg="del">
        <pc:chgData name="Salamah Alawiye" userId="933ff112-0deb-4b57-8bff-7b0f7ef11484" providerId="ADAL" clId="{2824C790-E884-47C3-8202-C80DA0F5776B}" dt="2024-10-22T22:36:27.281" v="5925" actId="2696"/>
        <pc:sldMkLst>
          <pc:docMk/>
          <pc:sldMk cId="435195399" sldId="257"/>
        </pc:sldMkLst>
      </pc:sldChg>
      <pc:sldChg chg="addSp delSp modSp mod">
        <pc:chgData name="Salamah Alawiye" userId="933ff112-0deb-4b57-8bff-7b0f7ef11484" providerId="ADAL" clId="{2824C790-E884-47C3-8202-C80DA0F5776B}" dt="2024-10-23T19:23:20.298" v="7778" actId="20577"/>
        <pc:sldMkLst>
          <pc:docMk/>
          <pc:sldMk cId="3666674671" sldId="261"/>
        </pc:sldMkLst>
        <pc:spChg chg="mod">
          <ac:chgData name="Salamah Alawiye" userId="933ff112-0deb-4b57-8bff-7b0f7ef11484" providerId="ADAL" clId="{2824C790-E884-47C3-8202-C80DA0F5776B}" dt="2024-10-22T21:19:14.220" v="5764" actId="404"/>
          <ac:spMkLst>
            <pc:docMk/>
            <pc:sldMk cId="3666674671" sldId="261"/>
            <ac:spMk id="2" creationId="{9635F5E3-2B1C-7C0A-8581-67A9052D13AA}"/>
          </ac:spMkLst>
        </pc:spChg>
        <pc:spChg chg="mod">
          <ac:chgData name="Salamah Alawiye" userId="933ff112-0deb-4b57-8bff-7b0f7ef11484" providerId="ADAL" clId="{2824C790-E884-47C3-8202-C80DA0F5776B}" dt="2024-10-23T19:23:20.298" v="7778" actId="20577"/>
          <ac:spMkLst>
            <pc:docMk/>
            <pc:sldMk cId="3666674671" sldId="261"/>
            <ac:spMk id="3" creationId="{A6A33159-D030-2F82-A142-F75940728319}"/>
          </ac:spMkLst>
        </pc:spChg>
        <pc:spChg chg="del">
          <ac:chgData name="Salamah Alawiye" userId="933ff112-0deb-4b57-8bff-7b0f7ef11484" providerId="ADAL" clId="{2824C790-E884-47C3-8202-C80DA0F5776B}" dt="2024-10-22T21:20:31.360" v="5765" actId="931"/>
          <ac:spMkLst>
            <pc:docMk/>
            <pc:sldMk cId="3666674671" sldId="261"/>
            <ac:spMk id="5" creationId="{D1D70EC9-A392-5E1D-07FB-08185800F535}"/>
          </ac:spMkLst>
        </pc:spChg>
        <pc:spChg chg="mod">
          <ac:chgData name="Salamah Alawiye" userId="933ff112-0deb-4b57-8bff-7b0f7ef11484" providerId="ADAL" clId="{2824C790-E884-47C3-8202-C80DA0F5776B}" dt="2024-10-22T22:49:17.128" v="6221" actId="207"/>
          <ac:spMkLst>
            <pc:docMk/>
            <pc:sldMk cId="3666674671" sldId="261"/>
            <ac:spMk id="6" creationId="{1FB93BF7-A8E5-F8A1-1E46-1E7BB2CC12F7}"/>
          </ac:spMkLst>
        </pc:spChg>
        <pc:picChg chg="add mod ord">
          <ac:chgData name="Salamah Alawiye" userId="933ff112-0deb-4b57-8bff-7b0f7ef11484" providerId="ADAL" clId="{2824C790-E884-47C3-8202-C80DA0F5776B}" dt="2024-10-22T21:21:24.525" v="5773" actId="1076"/>
          <ac:picMkLst>
            <pc:docMk/>
            <pc:sldMk cId="3666674671" sldId="261"/>
            <ac:picMk id="7" creationId="{C4532E70-7FE6-6E70-943C-706DC01D5467}"/>
          </ac:picMkLst>
        </pc:picChg>
      </pc:sldChg>
      <pc:sldChg chg="addSp delSp modSp mod setBg">
        <pc:chgData name="Salamah Alawiye" userId="933ff112-0deb-4b57-8bff-7b0f7ef11484" providerId="ADAL" clId="{2824C790-E884-47C3-8202-C80DA0F5776B}" dt="2024-10-22T23:00:14.383" v="6317"/>
        <pc:sldMkLst>
          <pc:docMk/>
          <pc:sldMk cId="1210802199" sldId="262"/>
        </pc:sldMkLst>
        <pc:spChg chg="mod">
          <ac:chgData name="Salamah Alawiye" userId="933ff112-0deb-4b57-8bff-7b0f7ef11484" providerId="ADAL" clId="{2824C790-E884-47C3-8202-C80DA0F5776B}" dt="2024-10-22T22:33:46.715" v="5905" actId="207"/>
          <ac:spMkLst>
            <pc:docMk/>
            <pc:sldMk cId="1210802199" sldId="262"/>
            <ac:spMk id="2" creationId="{28BAC361-0D7A-DC05-86B5-6DD77D322F5B}"/>
          </ac:spMkLst>
        </pc:spChg>
        <pc:spChg chg="mod">
          <ac:chgData name="Salamah Alawiye" userId="933ff112-0deb-4b57-8bff-7b0f7ef11484" providerId="ADAL" clId="{2824C790-E884-47C3-8202-C80DA0F5776B}" dt="2024-10-22T22:33:52.163" v="5906" actId="207"/>
          <ac:spMkLst>
            <pc:docMk/>
            <pc:sldMk cId="1210802199" sldId="262"/>
            <ac:spMk id="3" creationId="{1BE98EFF-197D-3136-70B9-7BBD30A48931}"/>
          </ac:spMkLst>
        </pc:spChg>
        <pc:spChg chg="add del mod">
          <ac:chgData name="Salamah Alawiye" userId="933ff112-0deb-4b57-8bff-7b0f7ef11484" providerId="ADAL" clId="{2824C790-E884-47C3-8202-C80DA0F5776B}" dt="2024-10-21T00:59:40.634" v="4907" actId="931"/>
          <ac:spMkLst>
            <pc:docMk/>
            <pc:sldMk cId="1210802199" sldId="262"/>
            <ac:spMk id="5" creationId="{169DA1B8-02D6-9CC1-6D0E-5D59AE5926E9}"/>
          </ac:spMkLst>
        </pc:spChg>
        <pc:spChg chg="add del mod">
          <ac:chgData name="Salamah Alawiye" userId="933ff112-0deb-4b57-8bff-7b0f7ef11484" providerId="ADAL" clId="{2824C790-E884-47C3-8202-C80DA0F5776B}" dt="2024-10-21T00:59:51.116" v="4911" actId="931"/>
          <ac:spMkLst>
            <pc:docMk/>
            <pc:sldMk cId="1210802199" sldId="262"/>
            <ac:spMk id="9" creationId="{7DDEEE40-7AF3-A16B-003D-1D677FA1F3BB}"/>
          </ac:spMkLst>
        </pc:spChg>
        <pc:spChg chg="add del mod">
          <ac:chgData name="Salamah Alawiye" userId="933ff112-0deb-4b57-8bff-7b0f7ef11484" providerId="ADAL" clId="{2824C790-E884-47C3-8202-C80DA0F5776B}" dt="2024-10-21T01:01:43.080" v="4915" actId="931"/>
          <ac:spMkLst>
            <pc:docMk/>
            <pc:sldMk cId="1210802199" sldId="262"/>
            <ac:spMk id="13" creationId="{26AC539F-C425-7BD9-23FE-A14569FFA7BD}"/>
          </ac:spMkLst>
        </pc:spChg>
        <pc:spChg chg="add del mod">
          <ac:chgData name="Salamah Alawiye" userId="933ff112-0deb-4b57-8bff-7b0f7ef11484" providerId="ADAL" clId="{2824C790-E884-47C3-8202-C80DA0F5776B}" dt="2024-10-21T01:04:23.982" v="4917" actId="931"/>
          <ac:spMkLst>
            <pc:docMk/>
            <pc:sldMk cId="1210802199" sldId="262"/>
            <ac:spMk id="17" creationId="{05F421EE-F5AA-C951-49CC-5B009672B98B}"/>
          </ac:spMkLst>
        </pc:spChg>
        <pc:spChg chg="add del mod">
          <ac:chgData name="Salamah Alawiye" userId="933ff112-0deb-4b57-8bff-7b0f7ef11484" providerId="ADAL" clId="{2824C790-E884-47C3-8202-C80DA0F5776B}" dt="2024-10-21T01:04:37.151" v="4919" actId="931"/>
          <ac:spMkLst>
            <pc:docMk/>
            <pc:sldMk cId="1210802199" sldId="262"/>
            <ac:spMk id="21" creationId="{F4FE4CE9-CDB0-BC4D-AB59-22716D04D7C2}"/>
          </ac:spMkLst>
        </pc:spChg>
        <pc:spChg chg="add del mod">
          <ac:chgData name="Salamah Alawiye" userId="933ff112-0deb-4b57-8bff-7b0f7ef11484" providerId="ADAL" clId="{2824C790-E884-47C3-8202-C80DA0F5776B}" dt="2024-10-21T01:04:49.706" v="4921" actId="931"/>
          <ac:spMkLst>
            <pc:docMk/>
            <pc:sldMk cId="1210802199" sldId="262"/>
            <ac:spMk id="25" creationId="{7CC8220E-BEA4-56F2-677B-136F228260EF}"/>
          </ac:spMkLst>
        </pc:spChg>
        <pc:spChg chg="add del mod">
          <ac:chgData name="Salamah Alawiye" userId="933ff112-0deb-4b57-8bff-7b0f7ef11484" providerId="ADAL" clId="{2824C790-E884-47C3-8202-C80DA0F5776B}" dt="2024-10-21T01:05:06.614" v="4925" actId="931"/>
          <ac:spMkLst>
            <pc:docMk/>
            <pc:sldMk cId="1210802199" sldId="262"/>
            <ac:spMk id="29" creationId="{8F2D8E8F-E202-AB4B-C852-C26F8C46B1F0}"/>
          </ac:spMkLst>
        </pc:spChg>
        <pc:spChg chg="add del mod">
          <ac:chgData name="Salamah Alawiye" userId="933ff112-0deb-4b57-8bff-7b0f7ef11484" providerId="ADAL" clId="{2824C790-E884-47C3-8202-C80DA0F5776B}" dt="2024-10-21T01:07:23.940" v="4937" actId="478"/>
          <ac:spMkLst>
            <pc:docMk/>
            <pc:sldMk cId="1210802199" sldId="262"/>
            <ac:spMk id="33" creationId="{862495E7-7207-D490-9069-0E6C572BDC03}"/>
          </ac:spMkLst>
        </pc:spChg>
        <pc:spChg chg="add del mod">
          <ac:chgData name="Salamah Alawiye" userId="933ff112-0deb-4b57-8bff-7b0f7ef11484" providerId="ADAL" clId="{2824C790-E884-47C3-8202-C80DA0F5776B}" dt="2024-10-21T01:07:08.610" v="4936" actId="478"/>
          <ac:spMkLst>
            <pc:docMk/>
            <pc:sldMk cId="1210802199" sldId="262"/>
            <ac:spMk id="35" creationId="{2E0795FF-98AD-7A49-A50B-F804EDB809DB}"/>
          </ac:spMkLst>
        </pc:spChg>
        <pc:spChg chg="add mod">
          <ac:chgData name="Salamah Alawiye" userId="933ff112-0deb-4b57-8bff-7b0f7ef11484" providerId="ADAL" clId="{2824C790-E884-47C3-8202-C80DA0F5776B}" dt="2024-10-22T22:33:30.231" v="5904" actId="207"/>
          <ac:spMkLst>
            <pc:docMk/>
            <pc:sldMk cId="1210802199" sldId="262"/>
            <ac:spMk id="36" creationId="{4F425126-0EE3-23DC-30D9-03309C4064BF}"/>
          </ac:spMkLst>
        </pc:spChg>
        <pc:picChg chg="add del mod">
          <ac:chgData name="Salamah Alawiye" userId="933ff112-0deb-4b57-8bff-7b0f7ef11484" providerId="ADAL" clId="{2824C790-E884-47C3-8202-C80DA0F5776B}" dt="2024-10-21T00:59:46.046" v="4910" actId="478"/>
          <ac:picMkLst>
            <pc:docMk/>
            <pc:sldMk cId="1210802199" sldId="262"/>
            <ac:picMk id="7" creationId="{F6266554-B0DF-312F-0953-7860AD01031A}"/>
          </ac:picMkLst>
        </pc:picChg>
        <pc:picChg chg="add del mod">
          <ac:chgData name="Salamah Alawiye" userId="933ff112-0deb-4b57-8bff-7b0f7ef11484" providerId="ADAL" clId="{2824C790-E884-47C3-8202-C80DA0F5776B}" dt="2024-10-21T01:01:28.901" v="4914" actId="478"/>
          <ac:picMkLst>
            <pc:docMk/>
            <pc:sldMk cId="1210802199" sldId="262"/>
            <ac:picMk id="11" creationId="{65D29A51-0FD7-463E-793C-BA378E72DD82}"/>
          </ac:picMkLst>
        </pc:picChg>
        <pc:picChg chg="add del mod">
          <ac:chgData name="Salamah Alawiye" userId="933ff112-0deb-4b57-8bff-7b0f7ef11484" providerId="ADAL" clId="{2824C790-E884-47C3-8202-C80DA0F5776B}" dt="2024-10-21T01:01:47.185" v="4916" actId="478"/>
          <ac:picMkLst>
            <pc:docMk/>
            <pc:sldMk cId="1210802199" sldId="262"/>
            <ac:picMk id="15" creationId="{1993C7EC-B8D7-129A-14F3-8A979CF4691F}"/>
          </ac:picMkLst>
        </pc:picChg>
        <pc:picChg chg="add del mod">
          <ac:chgData name="Salamah Alawiye" userId="933ff112-0deb-4b57-8bff-7b0f7ef11484" providerId="ADAL" clId="{2824C790-E884-47C3-8202-C80DA0F5776B}" dt="2024-10-21T01:04:26.807" v="4918" actId="478"/>
          <ac:picMkLst>
            <pc:docMk/>
            <pc:sldMk cId="1210802199" sldId="262"/>
            <ac:picMk id="19" creationId="{2A8447EC-C1A2-AD4E-7C3B-BF556B21D29E}"/>
          </ac:picMkLst>
        </pc:picChg>
        <pc:picChg chg="add del mod">
          <ac:chgData name="Salamah Alawiye" userId="933ff112-0deb-4b57-8bff-7b0f7ef11484" providerId="ADAL" clId="{2824C790-E884-47C3-8202-C80DA0F5776B}" dt="2024-10-21T01:04:40.048" v="4920" actId="478"/>
          <ac:picMkLst>
            <pc:docMk/>
            <pc:sldMk cId="1210802199" sldId="262"/>
            <ac:picMk id="23" creationId="{5ABF59AB-D9FE-1D05-C5A2-CA4D27EE6566}"/>
          </ac:picMkLst>
        </pc:picChg>
        <pc:picChg chg="add del mod">
          <ac:chgData name="Salamah Alawiye" userId="933ff112-0deb-4b57-8bff-7b0f7ef11484" providerId="ADAL" clId="{2824C790-E884-47C3-8202-C80DA0F5776B}" dt="2024-10-21T01:04:51.929" v="4924" actId="478"/>
          <ac:picMkLst>
            <pc:docMk/>
            <pc:sldMk cId="1210802199" sldId="262"/>
            <ac:picMk id="27" creationId="{C4243CBE-0077-5EFA-218F-26B37C6F1545}"/>
          </ac:picMkLst>
        </pc:picChg>
        <pc:picChg chg="add del mod">
          <ac:chgData name="Salamah Alawiye" userId="933ff112-0deb-4b57-8bff-7b0f7ef11484" providerId="ADAL" clId="{2824C790-E884-47C3-8202-C80DA0F5776B}" dt="2024-10-21T01:05:12.887" v="4928" actId="478"/>
          <ac:picMkLst>
            <pc:docMk/>
            <pc:sldMk cId="1210802199" sldId="262"/>
            <ac:picMk id="31" creationId="{9A8E145D-CE8F-55BD-BE44-04097A3AE2B1}"/>
          </ac:picMkLst>
        </pc:picChg>
        <pc:picChg chg="del">
          <ac:chgData name="Salamah Alawiye" userId="933ff112-0deb-4b57-8bff-7b0f7ef11484" providerId="ADAL" clId="{2824C790-E884-47C3-8202-C80DA0F5776B}" dt="2024-10-21T00:59:30.127" v="4906" actId="478"/>
          <ac:picMkLst>
            <pc:docMk/>
            <pc:sldMk cId="1210802199" sldId="262"/>
            <ac:picMk id="34" creationId="{E461669C-A7BA-D639-22CB-B5FBBE698B38}"/>
          </ac:picMkLst>
        </pc:picChg>
      </pc:sldChg>
      <pc:sldChg chg="addSp delSp modSp mod modTransition delAnim modAnim">
        <pc:chgData name="Salamah Alawiye" userId="933ff112-0deb-4b57-8bff-7b0f7ef11484" providerId="ADAL" clId="{2824C790-E884-47C3-8202-C80DA0F5776B}" dt="2024-10-23T19:31:59.013" v="7843" actId="14100"/>
        <pc:sldMkLst>
          <pc:docMk/>
          <pc:sldMk cId="2737241225" sldId="263"/>
        </pc:sldMkLst>
        <pc:spChg chg="mod">
          <ac:chgData name="Salamah Alawiye" userId="933ff112-0deb-4b57-8bff-7b0f7ef11484" providerId="ADAL" clId="{2824C790-E884-47C3-8202-C80DA0F5776B}" dt="2024-10-21T01:14:50.112" v="5029" actId="14100"/>
          <ac:spMkLst>
            <pc:docMk/>
            <pc:sldMk cId="2737241225" sldId="263"/>
            <ac:spMk id="2" creationId="{338A15DE-D135-0710-9984-A0A55E960CB0}"/>
          </ac:spMkLst>
        </pc:spChg>
        <pc:spChg chg="mod">
          <ac:chgData name="Salamah Alawiye" userId="933ff112-0deb-4b57-8bff-7b0f7ef11484" providerId="ADAL" clId="{2824C790-E884-47C3-8202-C80DA0F5776B}" dt="2024-10-23T19:31:59.013" v="7843" actId="14100"/>
          <ac:spMkLst>
            <pc:docMk/>
            <pc:sldMk cId="2737241225" sldId="263"/>
            <ac:spMk id="3" creationId="{ECC8AA23-D8D0-93BE-5C5F-103A750B0D2F}"/>
          </ac:spMkLst>
        </pc:spChg>
        <pc:spChg chg="add del mod">
          <ac:chgData name="Salamah Alawiye" userId="933ff112-0deb-4b57-8bff-7b0f7ef11484" providerId="ADAL" clId="{2824C790-E884-47C3-8202-C80DA0F5776B}" dt="2024-10-21T01:10:46.161" v="4993" actId="931"/>
          <ac:spMkLst>
            <pc:docMk/>
            <pc:sldMk cId="2737241225" sldId="263"/>
            <ac:spMk id="5" creationId="{739B831D-C08A-F442-DB60-56F11F9A197F}"/>
          </ac:spMkLst>
        </pc:spChg>
        <pc:spChg chg="add del mod">
          <ac:chgData name="Salamah Alawiye" userId="933ff112-0deb-4b57-8bff-7b0f7ef11484" providerId="ADAL" clId="{2824C790-E884-47C3-8202-C80DA0F5776B}" dt="2024-10-22T22:34:24.451" v="5908" actId="931"/>
          <ac:spMkLst>
            <pc:docMk/>
            <pc:sldMk cId="2737241225" sldId="263"/>
            <ac:spMk id="5" creationId="{8DD1B19A-5646-F497-5EB5-4CBCDE9537DF}"/>
          </ac:spMkLst>
        </pc:spChg>
        <pc:spChg chg="add del mod">
          <ac:chgData name="Salamah Alawiye" userId="933ff112-0deb-4b57-8bff-7b0f7ef11484" providerId="ADAL" clId="{2824C790-E884-47C3-8202-C80DA0F5776B}" dt="2024-10-22T22:34:46.559" v="5911" actId="931"/>
          <ac:spMkLst>
            <pc:docMk/>
            <pc:sldMk cId="2737241225" sldId="263"/>
            <ac:spMk id="10" creationId="{85073AB0-0B8B-67AE-E098-C3BF607DDB07}"/>
          </ac:spMkLst>
        </pc:spChg>
        <pc:spChg chg="add del mod">
          <ac:chgData name="Salamah Alawiye" userId="933ff112-0deb-4b57-8bff-7b0f7ef11484" providerId="ADAL" clId="{2824C790-E884-47C3-8202-C80DA0F5776B}" dt="2024-10-22T22:35:02.548" v="5915" actId="931"/>
          <ac:spMkLst>
            <pc:docMk/>
            <pc:sldMk cId="2737241225" sldId="263"/>
            <ac:spMk id="14" creationId="{2BC43E56-409F-C27A-87AD-F34B52E5A1AD}"/>
          </ac:spMkLst>
        </pc:spChg>
        <pc:spChg chg="add del mod">
          <ac:chgData name="Salamah Alawiye" userId="933ff112-0deb-4b57-8bff-7b0f7ef11484" providerId="ADAL" clId="{2824C790-E884-47C3-8202-C80DA0F5776B}" dt="2024-10-22T22:35:40.739" v="5919" actId="931"/>
          <ac:spMkLst>
            <pc:docMk/>
            <pc:sldMk cId="2737241225" sldId="263"/>
            <ac:spMk id="18" creationId="{5CC1F170-1F32-623E-72B8-48CF7E89B572}"/>
          </ac:spMkLst>
        </pc:spChg>
        <pc:picChg chg="add del mod">
          <ac:chgData name="Salamah Alawiye" userId="933ff112-0deb-4b57-8bff-7b0f7ef11484" providerId="ADAL" clId="{2824C790-E884-47C3-8202-C80DA0F5776B}" dt="2024-10-22T22:34:05.711" v="5907" actId="478"/>
          <ac:picMkLst>
            <pc:docMk/>
            <pc:sldMk cId="2737241225" sldId="263"/>
            <ac:picMk id="7" creationId="{87A6EA62-DD87-65D0-5CB5-4E58A17D26D2}"/>
          </ac:picMkLst>
        </pc:picChg>
        <pc:picChg chg="add del mod">
          <ac:chgData name="Salamah Alawiye" userId="933ff112-0deb-4b57-8bff-7b0f7ef11484" providerId="ADAL" clId="{2824C790-E884-47C3-8202-C80DA0F5776B}" dt="2024-10-22T22:34:36.752" v="5910" actId="478"/>
          <ac:picMkLst>
            <pc:docMk/>
            <pc:sldMk cId="2737241225" sldId="263"/>
            <ac:picMk id="8" creationId="{3AB9F441-CEA3-6F55-2252-9C7FBED3F731}"/>
          </ac:picMkLst>
        </pc:picChg>
        <pc:picChg chg="add del mod">
          <ac:chgData name="Salamah Alawiye" userId="933ff112-0deb-4b57-8bff-7b0f7ef11484" providerId="ADAL" clId="{2824C790-E884-47C3-8202-C80DA0F5776B}" dt="2024-10-22T22:34:50.985" v="5914" actId="478"/>
          <ac:picMkLst>
            <pc:docMk/>
            <pc:sldMk cId="2737241225" sldId="263"/>
            <ac:picMk id="12" creationId="{6B51F9D5-194A-D89B-0FE4-2A33375D5B57}"/>
          </ac:picMkLst>
        </pc:picChg>
        <pc:picChg chg="add del mod">
          <ac:chgData name="Salamah Alawiye" userId="933ff112-0deb-4b57-8bff-7b0f7ef11484" providerId="ADAL" clId="{2824C790-E884-47C3-8202-C80DA0F5776B}" dt="2024-10-22T22:35:05.106" v="5918" actId="478"/>
          <ac:picMkLst>
            <pc:docMk/>
            <pc:sldMk cId="2737241225" sldId="263"/>
            <ac:picMk id="16" creationId="{DA27C778-05AF-6396-A467-4055E68E17C0}"/>
          </ac:picMkLst>
        </pc:picChg>
        <pc:picChg chg="add mod">
          <ac:chgData name="Salamah Alawiye" userId="933ff112-0deb-4b57-8bff-7b0f7ef11484" providerId="ADAL" clId="{2824C790-E884-47C3-8202-C80DA0F5776B}" dt="2024-10-23T19:31:51.301" v="7840" actId="14100"/>
          <ac:picMkLst>
            <pc:docMk/>
            <pc:sldMk cId="2737241225" sldId="263"/>
            <ac:picMk id="20" creationId="{86122950-20C0-0007-DCDC-63111F7E62D1}"/>
          </ac:picMkLst>
        </pc:picChg>
        <pc:picChg chg="del">
          <ac:chgData name="Salamah Alawiye" userId="933ff112-0deb-4b57-8bff-7b0f7ef11484" providerId="ADAL" clId="{2824C790-E884-47C3-8202-C80DA0F5776B}" dt="2024-10-21T01:10:30.257" v="4992" actId="478"/>
          <ac:picMkLst>
            <pc:docMk/>
            <pc:sldMk cId="2737241225" sldId="263"/>
            <ac:picMk id="20" creationId="{E5D7764F-CE06-1A00-3555-ACAE6ACDFE10}"/>
          </ac:picMkLst>
        </pc:picChg>
        <pc:picChg chg="add del mod">
          <ac:chgData name="Salamah Alawiye" userId="933ff112-0deb-4b57-8bff-7b0f7ef11484" providerId="ADAL" clId="{2824C790-E884-47C3-8202-C80DA0F5776B}" dt="2024-10-23T00:16:37.413" v="6694" actId="478"/>
          <ac:picMkLst>
            <pc:docMk/>
            <pc:sldMk cId="2737241225" sldId="263"/>
            <ac:picMk id="21" creationId="{09685B41-51B9-7070-5356-BFDF3A0726CE}"/>
          </ac:picMkLst>
        </pc:picChg>
      </pc:sldChg>
      <pc:sldChg chg="addSp delSp modSp mod ord modClrScheme chgLayout">
        <pc:chgData name="Salamah Alawiye" userId="933ff112-0deb-4b57-8bff-7b0f7ef11484" providerId="ADAL" clId="{2824C790-E884-47C3-8202-C80DA0F5776B}" dt="2024-10-22T23:57:09.229" v="6683" actId="1076"/>
        <pc:sldMkLst>
          <pc:docMk/>
          <pc:sldMk cId="837402205" sldId="264"/>
        </pc:sldMkLst>
        <pc:spChg chg="mod ord">
          <ac:chgData name="Salamah Alawiye" userId="933ff112-0deb-4b57-8bff-7b0f7ef11484" providerId="ADAL" clId="{2824C790-E884-47C3-8202-C80DA0F5776B}" dt="2024-10-22T22:22:12.041" v="5817" actId="207"/>
          <ac:spMkLst>
            <pc:docMk/>
            <pc:sldMk cId="837402205" sldId="264"/>
            <ac:spMk id="2" creationId="{47A9874B-BCA9-8420-1595-EDD1865A099A}"/>
          </ac:spMkLst>
        </pc:spChg>
        <pc:spChg chg="del mod">
          <ac:chgData name="Salamah Alawiye" userId="933ff112-0deb-4b57-8bff-7b0f7ef11484" providerId="ADAL" clId="{2824C790-E884-47C3-8202-C80DA0F5776B}" dt="2024-10-20T22:30:22.423" v="11"/>
          <ac:spMkLst>
            <pc:docMk/>
            <pc:sldMk cId="837402205" sldId="264"/>
            <ac:spMk id="3" creationId="{68A5FD2B-E3E5-1C2B-0151-21F216B14A33}"/>
          </ac:spMkLst>
        </pc:spChg>
        <pc:spChg chg="add del mod">
          <ac:chgData name="Salamah Alawiye" userId="933ff112-0deb-4b57-8bff-7b0f7ef11484" providerId="ADAL" clId="{2824C790-E884-47C3-8202-C80DA0F5776B}" dt="2024-10-22T23:52:52.243" v="6666"/>
          <ac:spMkLst>
            <pc:docMk/>
            <pc:sldMk cId="837402205" sldId="264"/>
            <ac:spMk id="4" creationId="{853A73AD-474F-B6D7-4044-F52293722F7D}"/>
          </ac:spMkLst>
        </pc:spChg>
        <pc:spChg chg="del mod">
          <ac:chgData name="Salamah Alawiye" userId="933ff112-0deb-4b57-8bff-7b0f7ef11484" providerId="ADAL" clId="{2824C790-E884-47C3-8202-C80DA0F5776B}" dt="2024-10-20T22:42:51.314" v="13" actId="478"/>
          <ac:spMkLst>
            <pc:docMk/>
            <pc:sldMk cId="837402205" sldId="264"/>
            <ac:spMk id="4" creationId="{ACFBB810-3430-2C29-1AA0-9744AA0A1AA3}"/>
          </ac:spMkLst>
        </pc:spChg>
        <pc:spChg chg="add mod ord">
          <ac:chgData name="Salamah Alawiye" userId="933ff112-0deb-4b57-8bff-7b0f7ef11484" providerId="ADAL" clId="{2824C790-E884-47C3-8202-C80DA0F5776B}" dt="2024-10-21T00:05:18.221" v="3923" actId="20577"/>
          <ac:spMkLst>
            <pc:docMk/>
            <pc:sldMk cId="837402205" sldId="264"/>
            <ac:spMk id="7" creationId="{F426B063-C946-AB72-560E-14C9254F904C}"/>
          </ac:spMkLst>
        </pc:spChg>
        <pc:graphicFrameChg chg="add mod">
          <ac:chgData name="Salamah Alawiye" userId="933ff112-0deb-4b57-8bff-7b0f7ef11484" providerId="ADAL" clId="{2824C790-E884-47C3-8202-C80DA0F5776B}" dt="2024-10-22T23:57:09.229" v="6683" actId="1076"/>
          <ac:graphicFrameMkLst>
            <pc:docMk/>
            <pc:sldMk cId="837402205" sldId="264"/>
            <ac:graphicFrameMk id="5" creationId="{8849EA71-DFBB-DE28-6FE5-C06C8243E80E}"/>
          </ac:graphicFrameMkLst>
        </pc:graphicFrameChg>
        <pc:graphicFrameChg chg="add del mod ord">
          <ac:chgData name="Salamah Alawiye" userId="933ff112-0deb-4b57-8bff-7b0f7ef11484" providerId="ADAL" clId="{2824C790-E884-47C3-8202-C80DA0F5776B}" dt="2024-10-22T23:52:39.500" v="6665" actId="478"/>
          <ac:graphicFrameMkLst>
            <pc:docMk/>
            <pc:sldMk cId="837402205" sldId="264"/>
            <ac:graphicFrameMk id="6" creationId="{D6325102-1B28-DB11-F5A6-9635716CA035}"/>
          </ac:graphicFrameMkLst>
        </pc:graphicFrameChg>
      </pc:sldChg>
      <pc:sldChg chg="del">
        <pc:chgData name="Salamah Alawiye" userId="933ff112-0deb-4b57-8bff-7b0f7ef11484" providerId="ADAL" clId="{2824C790-E884-47C3-8202-C80DA0F5776B}" dt="2024-10-21T00:58:57.876" v="4902" actId="2696"/>
        <pc:sldMkLst>
          <pc:docMk/>
          <pc:sldMk cId="729609147" sldId="265"/>
        </pc:sldMkLst>
      </pc:sldChg>
      <pc:sldChg chg="del">
        <pc:chgData name="Salamah Alawiye" userId="933ff112-0deb-4b57-8bff-7b0f7ef11484" providerId="ADAL" clId="{2824C790-E884-47C3-8202-C80DA0F5776B}" dt="2024-10-21T00:59:11.334" v="4904" actId="2696"/>
        <pc:sldMkLst>
          <pc:docMk/>
          <pc:sldMk cId="643777997" sldId="266"/>
        </pc:sldMkLst>
      </pc:sldChg>
      <pc:sldChg chg="del">
        <pc:chgData name="Salamah Alawiye" userId="933ff112-0deb-4b57-8bff-7b0f7ef11484" providerId="ADAL" clId="{2824C790-E884-47C3-8202-C80DA0F5776B}" dt="2024-10-21T00:59:17.515" v="4905" actId="2696"/>
        <pc:sldMkLst>
          <pc:docMk/>
          <pc:sldMk cId="3604630649" sldId="267"/>
        </pc:sldMkLst>
      </pc:sldChg>
      <pc:sldChg chg="del">
        <pc:chgData name="Salamah Alawiye" userId="933ff112-0deb-4b57-8bff-7b0f7ef11484" providerId="ADAL" clId="{2824C790-E884-47C3-8202-C80DA0F5776B}" dt="2024-10-21T00:59:03.676" v="4903" actId="2696"/>
        <pc:sldMkLst>
          <pc:docMk/>
          <pc:sldMk cId="4259977132" sldId="268"/>
        </pc:sldMkLst>
      </pc:sldChg>
      <pc:sldChg chg="del">
        <pc:chgData name="Salamah Alawiye" userId="933ff112-0deb-4b57-8bff-7b0f7ef11484" providerId="ADAL" clId="{2824C790-E884-47C3-8202-C80DA0F5776B}" dt="2024-10-21T00:58:41.019" v="4900" actId="2696"/>
        <pc:sldMkLst>
          <pc:docMk/>
          <pc:sldMk cId="821088003" sldId="276"/>
        </pc:sldMkLst>
      </pc:sldChg>
      <pc:sldChg chg="del">
        <pc:chgData name="Salamah Alawiye" userId="933ff112-0deb-4b57-8bff-7b0f7ef11484" providerId="ADAL" clId="{2824C790-E884-47C3-8202-C80DA0F5776B}" dt="2024-10-21T00:58:50.119" v="4901" actId="2696"/>
        <pc:sldMkLst>
          <pc:docMk/>
          <pc:sldMk cId="4242039281" sldId="283"/>
        </pc:sldMkLst>
      </pc:sldChg>
      <pc:sldChg chg="modSp del mod">
        <pc:chgData name="Salamah Alawiye" userId="933ff112-0deb-4b57-8bff-7b0f7ef11484" providerId="ADAL" clId="{2824C790-E884-47C3-8202-C80DA0F5776B}" dt="2024-10-22T22:39:52.072" v="5997" actId="2696"/>
        <pc:sldMkLst>
          <pc:docMk/>
          <pc:sldMk cId="1038351183" sldId="288"/>
        </pc:sldMkLst>
        <pc:spChg chg="mod">
          <ac:chgData name="Salamah Alawiye" userId="933ff112-0deb-4b57-8bff-7b0f7ef11484" providerId="ADAL" clId="{2824C790-E884-47C3-8202-C80DA0F5776B}" dt="2024-10-22T22:27:24.957" v="5838" actId="403"/>
          <ac:spMkLst>
            <pc:docMk/>
            <pc:sldMk cId="1038351183" sldId="288"/>
            <ac:spMk id="3" creationId="{9BEA8735-F1DC-1DE6-0A38-429B2F660F8A}"/>
          </ac:spMkLst>
        </pc:spChg>
      </pc:sldChg>
      <pc:sldChg chg="addSp delSp modSp mod setBg">
        <pc:chgData name="Salamah Alawiye" userId="933ff112-0deb-4b57-8bff-7b0f7ef11484" providerId="ADAL" clId="{2824C790-E884-47C3-8202-C80DA0F5776B}" dt="2024-10-23T10:37:22.887" v="6720"/>
        <pc:sldMkLst>
          <pc:docMk/>
          <pc:sldMk cId="3078994387" sldId="289"/>
        </pc:sldMkLst>
        <pc:spChg chg="add del mod">
          <ac:chgData name="Salamah Alawiye" userId="933ff112-0deb-4b57-8bff-7b0f7ef11484" providerId="ADAL" clId="{2824C790-E884-47C3-8202-C80DA0F5776B}" dt="2024-10-22T22:23:04.341" v="5821" actId="931"/>
          <ac:spMkLst>
            <pc:docMk/>
            <pc:sldMk cId="3078994387" sldId="289"/>
            <ac:spMk id="3" creationId="{025A8E01-805E-B061-2B9F-681D7911260C}"/>
          </ac:spMkLst>
        </pc:spChg>
        <pc:spChg chg="add del mod">
          <ac:chgData name="Salamah Alawiye" userId="933ff112-0deb-4b57-8bff-7b0f7ef11484" providerId="ADAL" clId="{2824C790-E884-47C3-8202-C80DA0F5776B}" dt="2024-10-22T22:25:26.672" v="5825" actId="931"/>
          <ac:spMkLst>
            <pc:docMk/>
            <pc:sldMk cId="3078994387" sldId="289"/>
            <ac:spMk id="8" creationId="{9C03FC49-8FA7-BC1C-C1AD-AA1CBDC77EB7}"/>
          </ac:spMkLst>
        </pc:spChg>
        <pc:spChg chg="mod">
          <ac:chgData name="Salamah Alawiye" userId="933ff112-0deb-4b57-8bff-7b0f7ef11484" providerId="ADAL" clId="{2824C790-E884-47C3-8202-C80DA0F5776B}" dt="2024-10-22T21:16:48.963" v="5660" actId="2711"/>
          <ac:spMkLst>
            <pc:docMk/>
            <pc:sldMk cId="3078994387" sldId="289"/>
            <ac:spMk id="9" creationId="{6FEC93CF-2672-7D78-F278-58C5E012E0DF}"/>
          </ac:spMkLst>
        </pc:spChg>
        <pc:spChg chg="add del mod">
          <ac:chgData name="Salamah Alawiye" userId="933ff112-0deb-4b57-8bff-7b0f7ef11484" providerId="ADAL" clId="{2824C790-E884-47C3-8202-C80DA0F5776B}" dt="2024-10-22T22:26:00.469" v="5833" actId="931"/>
          <ac:spMkLst>
            <pc:docMk/>
            <pc:sldMk cId="3078994387" sldId="289"/>
            <ac:spMk id="13" creationId="{F012CC4F-AE87-014A-E325-460A452D5F40}"/>
          </ac:spMkLst>
        </pc:spChg>
        <pc:picChg chg="del">
          <ac:chgData name="Salamah Alawiye" userId="933ff112-0deb-4b57-8bff-7b0f7ef11484" providerId="ADAL" clId="{2824C790-E884-47C3-8202-C80DA0F5776B}" dt="2024-10-22T22:22:48.458" v="5820" actId="478"/>
          <ac:picMkLst>
            <pc:docMk/>
            <pc:sldMk cId="3078994387" sldId="289"/>
            <ac:picMk id="5" creationId="{1BEAD06A-C47A-C4DB-B4B0-D6A80C81334C}"/>
          </ac:picMkLst>
        </pc:picChg>
        <pc:picChg chg="add del mod">
          <ac:chgData name="Salamah Alawiye" userId="933ff112-0deb-4b57-8bff-7b0f7ef11484" providerId="ADAL" clId="{2824C790-E884-47C3-8202-C80DA0F5776B}" dt="2024-10-22T22:23:13.698" v="5824" actId="478"/>
          <ac:picMkLst>
            <pc:docMk/>
            <pc:sldMk cId="3078994387" sldId="289"/>
            <ac:picMk id="6" creationId="{920CB039-5C5E-C60E-BCBA-E40B98753833}"/>
          </ac:picMkLst>
        </pc:picChg>
        <pc:picChg chg="add del mod">
          <ac:chgData name="Salamah Alawiye" userId="933ff112-0deb-4b57-8bff-7b0f7ef11484" providerId="ADAL" clId="{2824C790-E884-47C3-8202-C80DA0F5776B}" dt="2024-10-22T22:25:54.059" v="5832" actId="478"/>
          <ac:picMkLst>
            <pc:docMk/>
            <pc:sldMk cId="3078994387" sldId="289"/>
            <ac:picMk id="11" creationId="{ED5AC56A-424A-AB6D-E153-78F3E481779A}"/>
          </ac:picMkLst>
        </pc:picChg>
        <pc:picChg chg="add mod ord">
          <ac:chgData name="Salamah Alawiye" userId="933ff112-0deb-4b57-8bff-7b0f7ef11484" providerId="ADAL" clId="{2824C790-E884-47C3-8202-C80DA0F5776B}" dt="2024-10-23T10:37:22.887" v="6720"/>
          <ac:picMkLst>
            <pc:docMk/>
            <pc:sldMk cId="3078994387" sldId="289"/>
            <ac:picMk id="15" creationId="{332402D8-4FB1-C927-C58B-FBA8FF99F7CA}"/>
          </ac:picMkLst>
        </pc:picChg>
      </pc:sldChg>
      <pc:sldChg chg="addSp delSp modSp new mod ord">
        <pc:chgData name="Salamah Alawiye" userId="933ff112-0deb-4b57-8bff-7b0f7ef11484" providerId="ADAL" clId="{2824C790-E884-47C3-8202-C80DA0F5776B}" dt="2024-10-22T22:31:06.430" v="5881" actId="20577"/>
        <pc:sldMkLst>
          <pc:docMk/>
          <pc:sldMk cId="3511902869" sldId="290"/>
        </pc:sldMkLst>
        <pc:spChg chg="mod">
          <ac:chgData name="Salamah Alawiye" userId="933ff112-0deb-4b57-8bff-7b0f7ef11484" providerId="ADAL" clId="{2824C790-E884-47C3-8202-C80DA0F5776B}" dt="2024-10-22T22:31:06.430" v="5881" actId="20577"/>
          <ac:spMkLst>
            <pc:docMk/>
            <pc:sldMk cId="3511902869" sldId="290"/>
            <ac:spMk id="2" creationId="{91DB3AAD-A227-6E34-991F-F714640FAA80}"/>
          </ac:spMkLst>
        </pc:spChg>
        <pc:spChg chg="mod">
          <ac:chgData name="Salamah Alawiye" userId="933ff112-0deb-4b57-8bff-7b0f7ef11484" providerId="ADAL" clId="{2824C790-E884-47C3-8202-C80DA0F5776B}" dt="2024-10-22T22:29:15.986" v="5853" actId="123"/>
          <ac:spMkLst>
            <pc:docMk/>
            <pc:sldMk cId="3511902869" sldId="290"/>
            <ac:spMk id="3" creationId="{3DCC7F5B-0B51-329A-B15A-33358C32AA0F}"/>
          </ac:spMkLst>
        </pc:spChg>
        <pc:spChg chg="del mod">
          <ac:chgData name="Salamah Alawiye" userId="933ff112-0deb-4b57-8bff-7b0f7ef11484" providerId="ADAL" clId="{2824C790-E884-47C3-8202-C80DA0F5776B}" dt="2024-10-20T22:27:49.372" v="8"/>
          <ac:spMkLst>
            <pc:docMk/>
            <pc:sldMk cId="3511902869" sldId="290"/>
            <ac:spMk id="4" creationId="{14F281A1-C351-3DC3-FD11-F98A5D7E170F}"/>
          </ac:spMkLst>
        </pc:spChg>
        <pc:spChg chg="mod">
          <ac:chgData name="Salamah Alawiye" userId="933ff112-0deb-4b57-8bff-7b0f7ef11484" providerId="ADAL" clId="{2824C790-E884-47C3-8202-C80DA0F5776B}" dt="2024-10-22T22:29:20.617" v="5854" actId="123"/>
          <ac:spMkLst>
            <pc:docMk/>
            <pc:sldMk cId="3511902869" sldId="290"/>
            <ac:spMk id="5" creationId="{3D0A65EF-A55E-A3A0-14B7-C08D6895D11F}"/>
          </ac:spMkLst>
        </pc:spChg>
        <pc:spChg chg="del">
          <ac:chgData name="Salamah Alawiye" userId="933ff112-0deb-4b57-8bff-7b0f7ef11484" providerId="ADAL" clId="{2824C790-E884-47C3-8202-C80DA0F5776B}" dt="2024-10-21T00:09:37.848" v="3924"/>
          <ac:spMkLst>
            <pc:docMk/>
            <pc:sldMk cId="3511902869" sldId="290"/>
            <ac:spMk id="6" creationId="{BDBC0FCF-4F0E-483E-6332-7C6D7C09428A}"/>
          </ac:spMkLst>
        </pc:spChg>
        <pc:spChg chg="add del mod">
          <ac:chgData name="Salamah Alawiye" userId="933ff112-0deb-4b57-8bff-7b0f7ef11484" providerId="ADAL" clId="{2824C790-E884-47C3-8202-C80DA0F5776B}" dt="2024-10-21T00:11:04.878" v="3928"/>
          <ac:spMkLst>
            <pc:docMk/>
            <pc:sldMk cId="3511902869" sldId="290"/>
            <ac:spMk id="7" creationId="{BAE00818-ACD2-37F8-3310-8C0EC4B69348}"/>
          </ac:spMkLst>
        </pc:spChg>
        <pc:spChg chg="add del mod">
          <ac:chgData name="Salamah Alawiye" userId="933ff112-0deb-4b57-8bff-7b0f7ef11484" providerId="ADAL" clId="{2824C790-E884-47C3-8202-C80DA0F5776B}" dt="2024-10-21T01:20:28.553" v="5047"/>
          <ac:spMkLst>
            <pc:docMk/>
            <pc:sldMk cId="3511902869" sldId="290"/>
            <ac:spMk id="8" creationId="{28EB7959-DFCE-6ADF-3563-7257BC69CDC3}"/>
          </ac:spMkLst>
        </pc:spChg>
        <pc:picChg chg="add del mod">
          <ac:chgData name="Salamah Alawiye" userId="933ff112-0deb-4b57-8bff-7b0f7ef11484" providerId="ADAL" clId="{2824C790-E884-47C3-8202-C80DA0F5776B}" dt="2024-10-21T00:09:45.862" v="3925" actId="478"/>
          <ac:picMkLst>
            <pc:docMk/>
            <pc:sldMk cId="3511902869" sldId="290"/>
            <ac:picMk id="2050" creationId="{109765F0-F30A-52FD-073A-FD59EFAD0971}"/>
          </ac:picMkLst>
        </pc:picChg>
        <pc:picChg chg="add del mod">
          <ac:chgData name="Salamah Alawiye" userId="933ff112-0deb-4b57-8bff-7b0f7ef11484" providerId="ADAL" clId="{2824C790-E884-47C3-8202-C80DA0F5776B}" dt="2024-10-21T01:20:14.690" v="5044" actId="21"/>
          <ac:picMkLst>
            <pc:docMk/>
            <pc:sldMk cId="3511902869" sldId="290"/>
            <ac:picMk id="2052" creationId="{DE3D3BF4-71E3-F188-8238-E37ED3325386}"/>
          </ac:picMkLst>
        </pc:picChg>
        <pc:picChg chg="add mod">
          <ac:chgData name="Salamah Alawiye" userId="933ff112-0deb-4b57-8bff-7b0f7ef11484" providerId="ADAL" clId="{2824C790-E884-47C3-8202-C80DA0F5776B}" dt="2024-10-21T01:22:35.552" v="5175" actId="14100"/>
          <ac:picMkLst>
            <pc:docMk/>
            <pc:sldMk cId="3511902869" sldId="290"/>
            <ac:picMk id="2054" creationId="{865457E3-B4F6-DA4C-BDC5-DA26A1F2E71D}"/>
          </ac:picMkLst>
        </pc:picChg>
        <pc:picChg chg="add mod">
          <ac:chgData name="Salamah Alawiye" userId="933ff112-0deb-4b57-8bff-7b0f7ef11484" providerId="ADAL" clId="{2824C790-E884-47C3-8202-C80DA0F5776B}" dt="2024-10-21T01:24:23.698" v="5346" actId="14100"/>
          <ac:picMkLst>
            <pc:docMk/>
            <pc:sldMk cId="3511902869" sldId="290"/>
            <ac:picMk id="3076" creationId="{9C65A0A6-873E-A0B8-44F6-94B251829AA2}"/>
          </ac:picMkLst>
        </pc:picChg>
      </pc:sldChg>
      <pc:sldChg chg="addSp delSp modSp add mod">
        <pc:chgData name="Salamah Alawiye" userId="933ff112-0deb-4b57-8bff-7b0f7ef11484" providerId="ADAL" clId="{2824C790-E884-47C3-8202-C80DA0F5776B}" dt="2024-10-22T22:28:02.185" v="5841" actId="207"/>
        <pc:sldMkLst>
          <pc:docMk/>
          <pc:sldMk cId="3193896659" sldId="291"/>
        </pc:sldMkLst>
        <pc:spChg chg="mod">
          <ac:chgData name="Salamah Alawiye" userId="933ff112-0deb-4b57-8bff-7b0f7ef11484" providerId="ADAL" clId="{2824C790-E884-47C3-8202-C80DA0F5776B}" dt="2024-10-22T22:28:02.185" v="5841" actId="207"/>
          <ac:spMkLst>
            <pc:docMk/>
            <pc:sldMk cId="3193896659" sldId="291"/>
            <ac:spMk id="2" creationId="{37A0347C-D279-C39C-3307-8E012C6CB319}"/>
          </ac:spMkLst>
        </pc:spChg>
        <pc:spChg chg="add del mod">
          <ac:chgData name="Salamah Alawiye" userId="933ff112-0deb-4b57-8bff-7b0f7ef11484" providerId="ADAL" clId="{2824C790-E884-47C3-8202-C80DA0F5776B}" dt="2024-10-20T23:03:09.932" v="1077"/>
          <ac:spMkLst>
            <pc:docMk/>
            <pc:sldMk cId="3193896659" sldId="291"/>
            <ac:spMk id="4" creationId="{CA246E77-57E2-3B65-E9E8-423880169141}"/>
          </ac:spMkLst>
        </pc:spChg>
        <pc:spChg chg="mod">
          <ac:chgData name="Salamah Alawiye" userId="933ff112-0deb-4b57-8bff-7b0f7ef11484" providerId="ADAL" clId="{2824C790-E884-47C3-8202-C80DA0F5776B}" dt="2024-10-20T23:33:25.321" v="2432" actId="27636"/>
          <ac:spMkLst>
            <pc:docMk/>
            <pc:sldMk cId="3193896659" sldId="291"/>
            <ac:spMk id="7" creationId="{9A9290F7-9D2C-1102-974D-9B9E8FDCF812}"/>
          </ac:spMkLst>
        </pc:spChg>
        <pc:graphicFrameChg chg="add mod">
          <ac:chgData name="Salamah Alawiye" userId="933ff112-0deb-4b57-8bff-7b0f7ef11484" providerId="ADAL" clId="{2824C790-E884-47C3-8202-C80DA0F5776B}" dt="2024-10-20T23:33:41.343" v="2436" actId="14100"/>
          <ac:graphicFrameMkLst>
            <pc:docMk/>
            <pc:sldMk cId="3193896659" sldId="291"/>
            <ac:graphicFrameMk id="5" creationId="{4FAF8060-04DA-0DB2-CF37-A33F6B5FA023}"/>
          </ac:graphicFrameMkLst>
        </pc:graphicFrameChg>
        <pc:graphicFrameChg chg="del mod">
          <ac:chgData name="Salamah Alawiye" userId="933ff112-0deb-4b57-8bff-7b0f7ef11484" providerId="ADAL" clId="{2824C790-E884-47C3-8202-C80DA0F5776B}" dt="2024-10-20T23:02:14.915" v="1067" actId="478"/>
          <ac:graphicFrameMkLst>
            <pc:docMk/>
            <pc:sldMk cId="3193896659" sldId="291"/>
            <ac:graphicFrameMk id="6" creationId="{33E7CFDC-9EB9-004D-1C96-95C26B63D82A}"/>
          </ac:graphicFrameMkLst>
        </pc:graphicFrameChg>
      </pc:sldChg>
      <pc:sldChg chg="addSp delSp modSp add mod">
        <pc:chgData name="Salamah Alawiye" userId="933ff112-0deb-4b57-8bff-7b0f7ef11484" providerId="ADAL" clId="{2824C790-E884-47C3-8202-C80DA0F5776B}" dt="2024-10-22T23:59:51.866" v="6690" actId="1076"/>
        <pc:sldMkLst>
          <pc:docMk/>
          <pc:sldMk cId="2262129363" sldId="292"/>
        </pc:sldMkLst>
        <pc:spChg chg="mod">
          <ac:chgData name="Salamah Alawiye" userId="933ff112-0deb-4b57-8bff-7b0f7ef11484" providerId="ADAL" clId="{2824C790-E884-47C3-8202-C80DA0F5776B}" dt="2024-10-22T22:30:17.667" v="5869" actId="14100"/>
          <ac:spMkLst>
            <pc:docMk/>
            <pc:sldMk cId="2262129363" sldId="292"/>
            <ac:spMk id="2" creationId="{6638819C-892F-875D-568B-03F863965F65}"/>
          </ac:spMkLst>
        </pc:spChg>
        <pc:spChg chg="add del mod">
          <ac:chgData name="Salamah Alawiye" userId="933ff112-0deb-4b57-8bff-7b0f7ef11484" providerId="ADAL" clId="{2824C790-E884-47C3-8202-C80DA0F5776B}" dt="2024-10-22T23:58:29.568" v="6685"/>
          <ac:spMkLst>
            <pc:docMk/>
            <pc:sldMk cId="2262129363" sldId="292"/>
            <ac:spMk id="4" creationId="{8D643496-D971-4E2D-62EE-A1E788386818}"/>
          </ac:spMkLst>
        </pc:spChg>
        <pc:spChg chg="add del mod">
          <ac:chgData name="Salamah Alawiye" userId="933ff112-0deb-4b57-8bff-7b0f7ef11484" providerId="ADAL" clId="{2824C790-E884-47C3-8202-C80DA0F5776B}" dt="2024-10-20T23:18:23.433" v="1737"/>
          <ac:spMkLst>
            <pc:docMk/>
            <pc:sldMk cId="2262129363" sldId="292"/>
            <ac:spMk id="6" creationId="{E3DF6101-C9BD-E09D-65A5-DCA88F21ED19}"/>
          </ac:spMkLst>
        </pc:spChg>
        <pc:spChg chg="mod">
          <ac:chgData name="Salamah Alawiye" userId="933ff112-0deb-4b57-8bff-7b0f7ef11484" providerId="ADAL" clId="{2824C790-E884-47C3-8202-C80DA0F5776B}" dt="2024-10-21T00:25:30.963" v="4194" actId="20577"/>
          <ac:spMkLst>
            <pc:docMk/>
            <pc:sldMk cId="2262129363" sldId="292"/>
            <ac:spMk id="7" creationId="{6F5E6DDB-082C-07ED-5D7A-83400EA67721}"/>
          </ac:spMkLst>
        </pc:spChg>
        <pc:graphicFrameChg chg="add del">
          <ac:chgData name="Salamah Alawiye" userId="933ff112-0deb-4b57-8bff-7b0f7ef11484" providerId="ADAL" clId="{2824C790-E884-47C3-8202-C80DA0F5776B}" dt="2024-10-20T23:24:18.204" v="1739" actId="478"/>
          <ac:graphicFrameMkLst>
            <pc:docMk/>
            <pc:sldMk cId="2262129363" sldId="292"/>
            <ac:graphicFrameMk id="3" creationId="{9792874D-AC3F-9660-9A5B-BB6B38BF66ED}"/>
          </ac:graphicFrameMkLst>
        </pc:graphicFrameChg>
        <pc:graphicFrameChg chg="add mod">
          <ac:chgData name="Salamah Alawiye" userId="933ff112-0deb-4b57-8bff-7b0f7ef11484" providerId="ADAL" clId="{2824C790-E884-47C3-8202-C80DA0F5776B}" dt="2024-10-22T23:59:51.866" v="6690" actId="1076"/>
          <ac:graphicFrameMkLst>
            <pc:docMk/>
            <pc:sldMk cId="2262129363" sldId="292"/>
            <ac:graphicFrameMk id="5" creationId="{A7EF39FB-4C4F-A0E9-0617-04ECC8D76A1C}"/>
          </ac:graphicFrameMkLst>
        </pc:graphicFrameChg>
        <pc:graphicFrameChg chg="del mod">
          <ac:chgData name="Salamah Alawiye" userId="933ff112-0deb-4b57-8bff-7b0f7ef11484" providerId="ADAL" clId="{2824C790-E884-47C3-8202-C80DA0F5776B}" dt="2024-10-20T23:16:47.301" v="1725" actId="478"/>
          <ac:graphicFrameMkLst>
            <pc:docMk/>
            <pc:sldMk cId="2262129363" sldId="292"/>
            <ac:graphicFrameMk id="5" creationId="{E23A8581-D032-925D-6EC6-A5B47B35B52B}"/>
          </ac:graphicFrameMkLst>
        </pc:graphicFrameChg>
        <pc:graphicFrameChg chg="add del mod">
          <ac:chgData name="Salamah Alawiye" userId="933ff112-0deb-4b57-8bff-7b0f7ef11484" providerId="ADAL" clId="{2824C790-E884-47C3-8202-C80DA0F5776B}" dt="2024-10-22T23:58:26.868" v="6684" actId="478"/>
          <ac:graphicFrameMkLst>
            <pc:docMk/>
            <pc:sldMk cId="2262129363" sldId="292"/>
            <ac:graphicFrameMk id="8" creationId="{041E1D76-DCDC-9DCB-4A0B-E8ACF86E4202}"/>
          </ac:graphicFrameMkLst>
        </pc:graphicFrameChg>
      </pc:sldChg>
      <pc:sldChg chg="addSp delSp modSp add mod">
        <pc:chgData name="Salamah Alawiye" userId="933ff112-0deb-4b57-8bff-7b0f7ef11484" providerId="ADAL" clId="{2824C790-E884-47C3-8202-C80DA0F5776B}" dt="2024-10-22T22:55:23.394" v="6275" actId="20577"/>
        <pc:sldMkLst>
          <pc:docMk/>
          <pc:sldMk cId="1157635593" sldId="293"/>
        </pc:sldMkLst>
        <pc:spChg chg="mod">
          <ac:chgData name="Salamah Alawiye" userId="933ff112-0deb-4b57-8bff-7b0f7ef11484" providerId="ADAL" clId="{2824C790-E884-47C3-8202-C80DA0F5776B}" dt="2024-10-20T23:26:22.245" v="1792" actId="14100"/>
          <ac:spMkLst>
            <pc:docMk/>
            <pc:sldMk cId="1157635593" sldId="293"/>
            <ac:spMk id="2" creationId="{D9B72C35-E8BF-8FB3-7DED-35E0891A5AA7}"/>
          </ac:spMkLst>
        </pc:spChg>
        <pc:spChg chg="mod">
          <ac:chgData name="Salamah Alawiye" userId="933ff112-0deb-4b57-8bff-7b0f7ef11484" providerId="ADAL" clId="{2824C790-E884-47C3-8202-C80DA0F5776B}" dt="2024-10-22T22:55:23.394" v="6275" actId="20577"/>
          <ac:spMkLst>
            <pc:docMk/>
            <pc:sldMk cId="1157635593" sldId="293"/>
            <ac:spMk id="3" creationId="{067179D4-D48B-BE06-5045-05445AB0673C}"/>
          </ac:spMkLst>
        </pc:spChg>
        <pc:spChg chg="del">
          <ac:chgData name="Salamah Alawiye" userId="933ff112-0deb-4b57-8bff-7b0f7ef11484" providerId="ADAL" clId="{2824C790-E884-47C3-8202-C80DA0F5776B}" dt="2024-10-22T21:23:05.035" v="5785" actId="931"/>
          <ac:spMkLst>
            <pc:docMk/>
            <pc:sldMk cId="1157635593" sldId="293"/>
            <ac:spMk id="5" creationId="{7319B9AB-F62D-684E-CC51-E06DB88DB729}"/>
          </ac:spMkLst>
        </pc:spChg>
        <pc:spChg chg="mod ord">
          <ac:chgData name="Salamah Alawiye" userId="933ff112-0deb-4b57-8bff-7b0f7ef11484" providerId="ADAL" clId="{2824C790-E884-47C3-8202-C80DA0F5776B}" dt="2024-10-22T22:49:29.827" v="6222" actId="207"/>
          <ac:spMkLst>
            <pc:docMk/>
            <pc:sldMk cId="1157635593" sldId="293"/>
            <ac:spMk id="6" creationId="{005B12AD-78D0-5F2D-BFB9-E2B7B243B1F6}"/>
          </ac:spMkLst>
        </pc:spChg>
        <pc:spChg chg="add del mod">
          <ac:chgData name="Salamah Alawiye" userId="933ff112-0deb-4b57-8bff-7b0f7ef11484" providerId="ADAL" clId="{2824C790-E884-47C3-8202-C80DA0F5776B}" dt="2024-10-22T21:28:09.089" v="5805" actId="478"/>
          <ac:spMkLst>
            <pc:docMk/>
            <pc:sldMk cId="1157635593" sldId="293"/>
            <ac:spMk id="9" creationId="{7768E2D0-9C20-965F-CD3B-DB8A3CA45E57}"/>
          </ac:spMkLst>
        </pc:spChg>
        <pc:picChg chg="add del mod ord">
          <ac:chgData name="Salamah Alawiye" userId="933ff112-0deb-4b57-8bff-7b0f7ef11484" providerId="ADAL" clId="{2824C790-E884-47C3-8202-C80DA0F5776B}" dt="2024-10-22T21:27:45.807" v="5804" actId="478"/>
          <ac:picMkLst>
            <pc:docMk/>
            <pc:sldMk cId="1157635593" sldId="293"/>
            <ac:picMk id="7" creationId="{4004EF95-4AA7-43DC-8428-D038B860E34F}"/>
          </ac:picMkLst>
        </pc:picChg>
        <pc:picChg chg="add mod">
          <ac:chgData name="Salamah Alawiye" userId="933ff112-0deb-4b57-8bff-7b0f7ef11484" providerId="ADAL" clId="{2824C790-E884-47C3-8202-C80DA0F5776B}" dt="2024-10-22T22:49:33.475" v="6223" actId="1076"/>
          <ac:picMkLst>
            <pc:docMk/>
            <pc:sldMk cId="1157635593" sldId="293"/>
            <ac:picMk id="11" creationId="{B8BB3A1B-E37D-C338-8312-74FBE5BE7B6A}"/>
          </ac:picMkLst>
        </pc:picChg>
      </pc:sldChg>
      <pc:sldChg chg="addSp delSp modSp add mod ord">
        <pc:chgData name="Salamah Alawiye" userId="933ff112-0deb-4b57-8bff-7b0f7ef11484" providerId="ADAL" clId="{2824C790-E884-47C3-8202-C80DA0F5776B}" dt="2024-10-22T23:34:14.451" v="6359" actId="20577"/>
        <pc:sldMkLst>
          <pc:docMk/>
          <pc:sldMk cId="654520621" sldId="294"/>
        </pc:sldMkLst>
        <pc:spChg chg="mod">
          <ac:chgData name="Salamah Alawiye" userId="933ff112-0deb-4b57-8bff-7b0f7ef11484" providerId="ADAL" clId="{2824C790-E884-47C3-8202-C80DA0F5776B}" dt="2024-10-22T22:32:14.285" v="5893" actId="1076"/>
          <ac:spMkLst>
            <pc:docMk/>
            <pc:sldMk cId="654520621" sldId="294"/>
            <ac:spMk id="2" creationId="{7E3F3190-66EA-934E-6B2D-B558E7F7850C}"/>
          </ac:spMkLst>
        </pc:spChg>
        <pc:spChg chg="add del mod">
          <ac:chgData name="Salamah Alawiye" userId="933ff112-0deb-4b57-8bff-7b0f7ef11484" providerId="ADAL" clId="{2824C790-E884-47C3-8202-C80DA0F5776B}" dt="2024-10-20T23:46:50.112" v="3348"/>
          <ac:spMkLst>
            <pc:docMk/>
            <pc:sldMk cId="654520621" sldId="294"/>
            <ac:spMk id="4" creationId="{DF532248-4794-3A53-4AE1-4AE374400231}"/>
          </ac:spMkLst>
        </pc:spChg>
        <pc:spChg chg="mod">
          <ac:chgData name="Salamah Alawiye" userId="933ff112-0deb-4b57-8bff-7b0f7ef11484" providerId="ADAL" clId="{2824C790-E884-47C3-8202-C80DA0F5776B}" dt="2024-10-22T23:34:14.451" v="6359" actId="20577"/>
          <ac:spMkLst>
            <pc:docMk/>
            <pc:sldMk cId="654520621" sldId="294"/>
            <ac:spMk id="7" creationId="{DD762E0C-D176-0D01-3B07-AC4334005685}"/>
          </ac:spMkLst>
        </pc:spChg>
        <pc:graphicFrameChg chg="del">
          <ac:chgData name="Salamah Alawiye" userId="933ff112-0deb-4b57-8bff-7b0f7ef11484" providerId="ADAL" clId="{2824C790-E884-47C3-8202-C80DA0F5776B}" dt="2024-10-20T23:46:32.072" v="3345" actId="478"/>
          <ac:graphicFrameMkLst>
            <pc:docMk/>
            <pc:sldMk cId="654520621" sldId="294"/>
            <ac:graphicFrameMk id="5" creationId="{F373BECF-C765-BA1A-40DF-879D78878C78}"/>
          </ac:graphicFrameMkLst>
        </pc:graphicFrameChg>
        <pc:graphicFrameChg chg="add mod">
          <ac:chgData name="Salamah Alawiye" userId="933ff112-0deb-4b57-8bff-7b0f7ef11484" providerId="ADAL" clId="{2824C790-E884-47C3-8202-C80DA0F5776B}" dt="2024-10-22T22:32:21.397" v="5895" actId="14100"/>
          <ac:graphicFrameMkLst>
            <pc:docMk/>
            <pc:sldMk cId="654520621" sldId="294"/>
            <ac:graphicFrameMk id="6" creationId="{43C20378-F5AF-1563-6222-BD96CC0E59ED}"/>
          </ac:graphicFrameMkLst>
        </pc:graphicFrameChg>
      </pc:sldChg>
      <pc:sldChg chg="addSp delSp modSp add mod">
        <pc:chgData name="Salamah Alawiye" userId="933ff112-0deb-4b57-8bff-7b0f7ef11484" providerId="ADAL" clId="{2824C790-E884-47C3-8202-C80DA0F5776B}" dt="2024-10-22T23:40:36.829" v="6626" actId="20577"/>
        <pc:sldMkLst>
          <pc:docMk/>
          <pc:sldMk cId="2683829415" sldId="295"/>
        </pc:sldMkLst>
        <pc:spChg chg="mod">
          <ac:chgData name="Salamah Alawiye" userId="933ff112-0deb-4b57-8bff-7b0f7ef11484" providerId="ADAL" clId="{2824C790-E884-47C3-8202-C80DA0F5776B}" dt="2024-10-22T22:30:46.486" v="5874" actId="14100"/>
          <ac:spMkLst>
            <pc:docMk/>
            <pc:sldMk cId="2683829415" sldId="295"/>
            <ac:spMk id="2" creationId="{1284B854-E416-B706-CB7C-B5B7E0745FC9}"/>
          </ac:spMkLst>
        </pc:spChg>
        <pc:spChg chg="add del mod">
          <ac:chgData name="Salamah Alawiye" userId="933ff112-0deb-4b57-8bff-7b0f7ef11484" providerId="ADAL" clId="{2824C790-E884-47C3-8202-C80DA0F5776B}" dt="2024-10-20T23:56:45.252" v="3799"/>
          <ac:spMkLst>
            <pc:docMk/>
            <pc:sldMk cId="2683829415" sldId="295"/>
            <ac:spMk id="4" creationId="{30440FD1-619E-4DF4-5DB2-316A2E213CE3}"/>
          </ac:spMkLst>
        </pc:spChg>
        <pc:spChg chg="mod">
          <ac:chgData name="Salamah Alawiye" userId="933ff112-0deb-4b57-8bff-7b0f7ef11484" providerId="ADAL" clId="{2824C790-E884-47C3-8202-C80DA0F5776B}" dt="2024-10-22T23:40:36.829" v="6626" actId="20577"/>
          <ac:spMkLst>
            <pc:docMk/>
            <pc:sldMk cId="2683829415" sldId="295"/>
            <ac:spMk id="7" creationId="{AA58D3E0-3D6A-D7F8-9E16-0BBAA0A97652}"/>
          </ac:spMkLst>
        </pc:spChg>
        <pc:graphicFrameChg chg="add mod">
          <ac:chgData name="Salamah Alawiye" userId="933ff112-0deb-4b57-8bff-7b0f7ef11484" providerId="ADAL" clId="{2824C790-E884-47C3-8202-C80DA0F5776B}" dt="2024-10-20T23:58:15.349" v="3805" actId="14100"/>
          <ac:graphicFrameMkLst>
            <pc:docMk/>
            <pc:sldMk cId="2683829415" sldId="295"/>
            <ac:graphicFrameMk id="5" creationId="{DDB3F3BC-B7B1-0905-73E4-2D4BCC031018}"/>
          </ac:graphicFrameMkLst>
        </pc:graphicFrameChg>
        <pc:graphicFrameChg chg="del">
          <ac:chgData name="Salamah Alawiye" userId="933ff112-0deb-4b57-8bff-7b0f7ef11484" providerId="ADAL" clId="{2824C790-E884-47C3-8202-C80DA0F5776B}" dt="2024-10-20T23:56:39.299" v="3798" actId="478"/>
          <ac:graphicFrameMkLst>
            <pc:docMk/>
            <pc:sldMk cId="2683829415" sldId="295"/>
            <ac:graphicFrameMk id="8" creationId="{F0FF55F5-EA8A-E5C0-601F-E8791F02046A}"/>
          </ac:graphicFrameMkLst>
        </pc:graphicFrameChg>
      </pc:sldChg>
      <pc:sldChg chg="addSp delSp modSp add mod ord">
        <pc:chgData name="Salamah Alawiye" userId="933ff112-0deb-4b57-8bff-7b0f7ef11484" providerId="ADAL" clId="{2824C790-E884-47C3-8202-C80DA0F5776B}" dt="2024-10-22T23:44:19.341" v="6664"/>
        <pc:sldMkLst>
          <pc:docMk/>
          <pc:sldMk cId="549933601" sldId="296"/>
        </pc:sldMkLst>
        <pc:spChg chg="mod">
          <ac:chgData name="Salamah Alawiye" userId="933ff112-0deb-4b57-8bff-7b0f7ef11484" providerId="ADAL" clId="{2824C790-E884-47C3-8202-C80DA0F5776B}" dt="2024-10-22T22:31:21.261" v="5886" actId="20577"/>
          <ac:spMkLst>
            <pc:docMk/>
            <pc:sldMk cId="549933601" sldId="296"/>
            <ac:spMk id="2" creationId="{B0A6C2BD-EC9D-F86C-093D-D1CB49C57976}"/>
          </ac:spMkLst>
        </pc:spChg>
        <pc:spChg chg="mod">
          <ac:chgData name="Salamah Alawiye" userId="933ff112-0deb-4b57-8bff-7b0f7ef11484" providerId="ADAL" clId="{2824C790-E884-47C3-8202-C80DA0F5776B}" dt="2024-10-22T22:58:33.204" v="6282" actId="1076"/>
          <ac:spMkLst>
            <pc:docMk/>
            <pc:sldMk cId="549933601" sldId="296"/>
            <ac:spMk id="3" creationId="{3771F815-9BD0-24A4-3F61-C19FA092DDD5}"/>
          </ac:spMkLst>
        </pc:spChg>
        <pc:spChg chg="add del mod">
          <ac:chgData name="Salamah Alawiye" userId="933ff112-0deb-4b57-8bff-7b0f7ef11484" providerId="ADAL" clId="{2824C790-E884-47C3-8202-C80DA0F5776B}" dt="2024-10-21T00:11:52.129" v="3930"/>
          <ac:spMkLst>
            <pc:docMk/>
            <pc:sldMk cId="549933601" sldId="296"/>
            <ac:spMk id="4" creationId="{020482AA-D467-1364-2044-A8769DEC5CCA}"/>
          </ac:spMkLst>
        </pc:spChg>
        <pc:spChg chg="del mod">
          <ac:chgData name="Salamah Alawiye" userId="933ff112-0deb-4b57-8bff-7b0f7ef11484" providerId="ADAL" clId="{2824C790-E884-47C3-8202-C80DA0F5776B}" dt="2024-10-21T01:29:12.666" v="5565" actId="478"/>
          <ac:spMkLst>
            <pc:docMk/>
            <pc:sldMk cId="549933601" sldId="296"/>
            <ac:spMk id="5" creationId="{3ACA391D-59B8-744B-0BD7-7699553E18AD}"/>
          </ac:spMkLst>
        </pc:spChg>
        <pc:spChg chg="del">
          <ac:chgData name="Salamah Alawiye" userId="933ff112-0deb-4b57-8bff-7b0f7ef11484" providerId="ADAL" clId="{2824C790-E884-47C3-8202-C80DA0F5776B}" dt="2024-10-21T00:10:18.094" v="3927"/>
          <ac:spMkLst>
            <pc:docMk/>
            <pc:sldMk cId="549933601" sldId="296"/>
            <ac:spMk id="7" creationId="{8AE3C9E3-EB3F-0F25-FBF3-1942BF786193}"/>
          </ac:spMkLst>
        </pc:spChg>
        <pc:spChg chg="add del mod ord">
          <ac:chgData name="Salamah Alawiye" userId="933ff112-0deb-4b57-8bff-7b0f7ef11484" providerId="ADAL" clId="{2824C790-E884-47C3-8202-C80DA0F5776B}" dt="2024-10-21T01:29:21.357" v="5567" actId="478"/>
          <ac:spMkLst>
            <pc:docMk/>
            <pc:sldMk cId="549933601" sldId="296"/>
            <ac:spMk id="8" creationId="{64E7C9CD-CC38-BF6A-AEBD-1211B0B3B46B}"/>
          </ac:spMkLst>
        </pc:spChg>
        <pc:spChg chg="add del mod">
          <ac:chgData name="Salamah Alawiye" userId="933ff112-0deb-4b57-8bff-7b0f7ef11484" providerId="ADAL" clId="{2824C790-E884-47C3-8202-C80DA0F5776B}" dt="2024-10-21T01:29:17.522" v="5566" actId="478"/>
          <ac:spMkLst>
            <pc:docMk/>
            <pc:sldMk cId="549933601" sldId="296"/>
            <ac:spMk id="10" creationId="{F377DBDC-1985-CD3C-B416-D4B0531564BC}"/>
          </ac:spMkLst>
        </pc:spChg>
        <pc:picChg chg="add mod">
          <ac:chgData name="Salamah Alawiye" userId="933ff112-0deb-4b57-8bff-7b0f7ef11484" providerId="ADAL" clId="{2824C790-E884-47C3-8202-C80DA0F5776B}" dt="2024-10-22T22:58:49.458" v="6285" actId="1076"/>
          <ac:picMkLst>
            <pc:docMk/>
            <pc:sldMk cId="549933601" sldId="296"/>
            <ac:picMk id="5" creationId="{94F888C7-0FC4-5BD5-B27E-67C00106AE52}"/>
          </ac:picMkLst>
        </pc:picChg>
        <pc:picChg chg="add del mod">
          <ac:chgData name="Salamah Alawiye" userId="933ff112-0deb-4b57-8bff-7b0f7ef11484" providerId="ADAL" clId="{2824C790-E884-47C3-8202-C80DA0F5776B}" dt="2024-10-21T01:29:09.192" v="5564" actId="478"/>
          <ac:picMkLst>
            <pc:docMk/>
            <pc:sldMk cId="549933601" sldId="296"/>
            <ac:picMk id="6" creationId="{DE3D3BF4-71E3-F188-8238-E37ED3325386}"/>
          </ac:picMkLst>
        </pc:picChg>
        <pc:picChg chg="del">
          <ac:chgData name="Salamah Alawiye" userId="933ff112-0deb-4b57-8bff-7b0f7ef11484" providerId="ADAL" clId="{2824C790-E884-47C3-8202-C80DA0F5776B}" dt="2024-10-21T00:11:46.862" v="3929" actId="478"/>
          <ac:picMkLst>
            <pc:docMk/>
            <pc:sldMk cId="549933601" sldId="296"/>
            <ac:picMk id="2052" creationId="{ABE32C06-50E9-4FB2-C392-2D5A9C9475EE}"/>
          </ac:picMkLst>
        </pc:picChg>
        <pc:picChg chg="add mod">
          <ac:chgData name="Salamah Alawiye" userId="933ff112-0deb-4b57-8bff-7b0f7ef11484" providerId="ADAL" clId="{2824C790-E884-47C3-8202-C80DA0F5776B}" dt="2024-10-21T01:29:51.401" v="5581" actId="1076"/>
          <ac:picMkLst>
            <pc:docMk/>
            <pc:sldMk cId="549933601" sldId="296"/>
            <ac:picMk id="3074" creationId="{090BC292-9942-2767-CC3F-16A2E1AA10D1}"/>
          </ac:picMkLst>
        </pc:picChg>
        <pc:picChg chg="add del mod">
          <ac:chgData name="Salamah Alawiye" userId="933ff112-0deb-4b57-8bff-7b0f7ef11484" providerId="ADAL" clId="{2824C790-E884-47C3-8202-C80DA0F5776B}" dt="2024-10-21T01:20:24.482" v="5046" actId="21"/>
          <ac:picMkLst>
            <pc:docMk/>
            <pc:sldMk cId="549933601" sldId="296"/>
            <ac:picMk id="3076" creationId="{9C65A0A6-873E-A0B8-44F6-94B251829AA2}"/>
          </ac:picMkLst>
        </pc:picChg>
      </pc:sldChg>
      <pc:sldChg chg="addSp delSp modSp add mod">
        <pc:chgData name="Salamah Alawiye" userId="933ff112-0deb-4b57-8bff-7b0f7ef11484" providerId="ADAL" clId="{2824C790-E884-47C3-8202-C80DA0F5776B}" dt="2024-10-22T22:32:46.763" v="5897" actId="207"/>
        <pc:sldMkLst>
          <pc:docMk/>
          <pc:sldMk cId="2706147153" sldId="297"/>
        </pc:sldMkLst>
        <pc:spChg chg="mod">
          <ac:chgData name="Salamah Alawiye" userId="933ff112-0deb-4b57-8bff-7b0f7ef11484" providerId="ADAL" clId="{2824C790-E884-47C3-8202-C80DA0F5776B}" dt="2024-10-22T22:32:46.763" v="5897" actId="207"/>
          <ac:spMkLst>
            <pc:docMk/>
            <pc:sldMk cId="2706147153" sldId="297"/>
            <ac:spMk id="2" creationId="{C680E33A-A157-00F6-AC3E-1C3744EB1403}"/>
          </ac:spMkLst>
        </pc:spChg>
        <pc:spChg chg="add del mod">
          <ac:chgData name="Salamah Alawiye" userId="933ff112-0deb-4b57-8bff-7b0f7ef11484" providerId="ADAL" clId="{2824C790-E884-47C3-8202-C80DA0F5776B}" dt="2024-10-21T00:32:54.262" v="4684"/>
          <ac:spMkLst>
            <pc:docMk/>
            <pc:sldMk cId="2706147153" sldId="297"/>
            <ac:spMk id="4" creationId="{12E5A485-1B23-6ADA-22A5-D9E9E4351430}"/>
          </ac:spMkLst>
        </pc:spChg>
        <pc:spChg chg="mod">
          <ac:chgData name="Salamah Alawiye" userId="933ff112-0deb-4b57-8bff-7b0f7ef11484" providerId="ADAL" clId="{2824C790-E884-47C3-8202-C80DA0F5776B}" dt="2024-10-21T00:39:29.164" v="4732" actId="14100"/>
          <ac:spMkLst>
            <pc:docMk/>
            <pc:sldMk cId="2706147153" sldId="297"/>
            <ac:spMk id="7" creationId="{2D211F3A-7358-A3B3-6BD7-60A6724CDB69}"/>
          </ac:spMkLst>
        </pc:spChg>
        <pc:graphicFrameChg chg="del">
          <ac:chgData name="Salamah Alawiye" userId="933ff112-0deb-4b57-8bff-7b0f7ef11484" providerId="ADAL" clId="{2824C790-E884-47C3-8202-C80DA0F5776B}" dt="2024-10-21T00:32:44.238" v="4683" actId="478"/>
          <ac:graphicFrameMkLst>
            <pc:docMk/>
            <pc:sldMk cId="2706147153" sldId="297"/>
            <ac:graphicFrameMk id="5" creationId="{9C9F8694-7A04-490A-888D-F98C410A91E9}"/>
          </ac:graphicFrameMkLst>
        </pc:graphicFrameChg>
        <pc:picChg chg="add mod">
          <ac:chgData name="Salamah Alawiye" userId="933ff112-0deb-4b57-8bff-7b0f7ef11484" providerId="ADAL" clId="{2824C790-E884-47C3-8202-C80DA0F5776B}" dt="2024-10-21T00:33:17.321" v="4689" actId="14100"/>
          <ac:picMkLst>
            <pc:docMk/>
            <pc:sldMk cId="2706147153" sldId="297"/>
            <ac:picMk id="4098" creationId="{D9C8315F-A852-D25F-57FC-F5C1780672F1}"/>
          </ac:picMkLst>
        </pc:picChg>
      </pc:sldChg>
      <pc:sldChg chg="addSp delSp modSp add mod modClrScheme chgLayout">
        <pc:chgData name="Salamah Alawiye" userId="933ff112-0deb-4b57-8bff-7b0f7ef11484" providerId="ADAL" clId="{2824C790-E884-47C3-8202-C80DA0F5776B}" dt="2024-10-22T22:33:04.509" v="5900" actId="14100"/>
        <pc:sldMkLst>
          <pc:docMk/>
          <pc:sldMk cId="161086467" sldId="298"/>
        </pc:sldMkLst>
        <pc:spChg chg="mod ord">
          <ac:chgData name="Salamah Alawiye" userId="933ff112-0deb-4b57-8bff-7b0f7ef11484" providerId="ADAL" clId="{2824C790-E884-47C3-8202-C80DA0F5776B}" dt="2024-10-22T22:33:04.509" v="5900" actId="14100"/>
          <ac:spMkLst>
            <pc:docMk/>
            <pc:sldMk cId="161086467" sldId="298"/>
            <ac:spMk id="2" creationId="{761E2336-BA29-5DBE-4AD3-BD9D8EAC4F8C}"/>
          </ac:spMkLst>
        </pc:spChg>
        <pc:spChg chg="add del mod ord">
          <ac:chgData name="Salamah Alawiye" userId="933ff112-0deb-4b57-8bff-7b0f7ef11484" providerId="ADAL" clId="{2824C790-E884-47C3-8202-C80DA0F5776B}" dt="2024-10-21T00:41:04.257" v="4736" actId="700"/>
          <ac:spMkLst>
            <pc:docMk/>
            <pc:sldMk cId="161086467" sldId="298"/>
            <ac:spMk id="3" creationId="{C9A7378B-8CF6-C8F3-35F8-55122AEFBD4C}"/>
          </ac:spMkLst>
        </pc:spChg>
        <pc:spChg chg="add mod ord">
          <ac:chgData name="Salamah Alawiye" userId="933ff112-0deb-4b57-8bff-7b0f7ef11484" providerId="ADAL" clId="{2824C790-E884-47C3-8202-C80DA0F5776B}" dt="2024-10-21T00:53:24.116" v="4855" actId="113"/>
          <ac:spMkLst>
            <pc:docMk/>
            <pc:sldMk cId="161086467" sldId="298"/>
            <ac:spMk id="4" creationId="{6947351E-122B-6787-A8EC-B3D208AD6C51}"/>
          </ac:spMkLst>
        </pc:spChg>
        <pc:spChg chg="add del mod ord">
          <ac:chgData name="Salamah Alawiye" userId="933ff112-0deb-4b57-8bff-7b0f7ef11484" providerId="ADAL" clId="{2824C790-E884-47C3-8202-C80DA0F5776B}" dt="2024-10-21T00:41:57.325" v="4753"/>
          <ac:spMkLst>
            <pc:docMk/>
            <pc:sldMk cId="161086467" sldId="298"/>
            <ac:spMk id="5" creationId="{3833B138-FB6D-FB37-529C-224D9BF4CB4F}"/>
          </ac:spMkLst>
        </pc:spChg>
        <pc:spChg chg="add mod ord">
          <ac:chgData name="Salamah Alawiye" userId="933ff112-0deb-4b57-8bff-7b0f7ef11484" providerId="ADAL" clId="{2824C790-E884-47C3-8202-C80DA0F5776B}" dt="2024-10-21T00:53:12.635" v="4850" actId="113"/>
          <ac:spMkLst>
            <pc:docMk/>
            <pc:sldMk cId="161086467" sldId="298"/>
            <ac:spMk id="6" creationId="{C1809C87-3C8F-04F7-B09B-7A859F9DFB0A}"/>
          </ac:spMkLst>
        </pc:spChg>
        <pc:spChg chg="del mod ord">
          <ac:chgData name="Salamah Alawiye" userId="933ff112-0deb-4b57-8bff-7b0f7ef11484" providerId="ADAL" clId="{2824C790-E884-47C3-8202-C80DA0F5776B}" dt="2024-10-21T00:41:04.257" v="4736" actId="700"/>
          <ac:spMkLst>
            <pc:docMk/>
            <pc:sldMk cId="161086467" sldId="298"/>
            <ac:spMk id="7" creationId="{5E5552CD-D8F5-DF55-0FC2-860011336788}"/>
          </ac:spMkLst>
        </pc:spChg>
        <pc:spChg chg="add del mod ord">
          <ac:chgData name="Salamah Alawiye" userId="933ff112-0deb-4b57-8bff-7b0f7ef11484" providerId="ADAL" clId="{2824C790-E884-47C3-8202-C80DA0F5776B}" dt="2024-10-21T00:44:57.916" v="4791" actId="34307"/>
          <ac:spMkLst>
            <pc:docMk/>
            <pc:sldMk cId="161086467" sldId="298"/>
            <ac:spMk id="8" creationId="{09EC250D-D2A3-D88C-EB7F-926B917CE50C}"/>
          </ac:spMkLst>
        </pc:spChg>
        <pc:spChg chg="add del mod">
          <ac:chgData name="Salamah Alawiye" userId="933ff112-0deb-4b57-8bff-7b0f7ef11484" providerId="ADAL" clId="{2824C790-E884-47C3-8202-C80DA0F5776B}" dt="2024-10-21T00:45:20.796" v="4793"/>
          <ac:spMkLst>
            <pc:docMk/>
            <pc:sldMk cId="161086467" sldId="298"/>
            <ac:spMk id="11" creationId="{6911CBA4-7FDF-9C23-E7CE-C0524A2CF69E}"/>
          </ac:spMkLst>
        </pc:spChg>
        <pc:spChg chg="add del mod">
          <ac:chgData name="Salamah Alawiye" userId="933ff112-0deb-4b57-8bff-7b0f7ef11484" providerId="ADAL" clId="{2824C790-E884-47C3-8202-C80DA0F5776B}" dt="2024-10-21T00:46:14.515" v="4795"/>
          <ac:spMkLst>
            <pc:docMk/>
            <pc:sldMk cId="161086467" sldId="298"/>
            <ac:spMk id="12" creationId="{923308FA-6779-4DE7-A4B9-7062788482E0}"/>
          </ac:spMkLst>
        </pc:spChg>
        <pc:picChg chg="add del mod ord">
          <ac:chgData name="Salamah Alawiye" userId="933ff112-0deb-4b57-8bff-7b0f7ef11484" providerId="ADAL" clId="{2824C790-E884-47C3-8202-C80DA0F5776B}" dt="2024-10-21T00:45:18.036" v="4792" actId="478"/>
          <ac:picMkLst>
            <pc:docMk/>
            <pc:sldMk cId="161086467" sldId="298"/>
            <ac:picMk id="9" creationId="{51EF0DFF-B9FA-7BF9-E0D5-0C21B995E39C}"/>
          </ac:picMkLst>
        </pc:picChg>
        <pc:picChg chg="del">
          <ac:chgData name="Salamah Alawiye" userId="933ff112-0deb-4b57-8bff-7b0f7ef11484" providerId="ADAL" clId="{2824C790-E884-47C3-8202-C80DA0F5776B}" dt="2024-10-21T00:40:51.186" v="4735" actId="478"/>
          <ac:picMkLst>
            <pc:docMk/>
            <pc:sldMk cId="161086467" sldId="298"/>
            <ac:picMk id="4098" creationId="{38D7D9BB-1C53-5080-F18A-87D6BF8AFC79}"/>
          </ac:picMkLst>
        </pc:picChg>
        <pc:picChg chg="add mod">
          <ac:chgData name="Salamah Alawiye" userId="933ff112-0deb-4b57-8bff-7b0f7ef11484" providerId="ADAL" clId="{2824C790-E884-47C3-8202-C80DA0F5776B}" dt="2024-10-21T00:44:10.427" v="4786" actId="14100"/>
          <ac:picMkLst>
            <pc:docMk/>
            <pc:sldMk cId="161086467" sldId="298"/>
            <ac:picMk id="5122" creationId="{D150FC9F-CCE0-421E-6CE7-35A002916DC2}"/>
          </ac:picMkLst>
        </pc:picChg>
        <pc:picChg chg="add del mod">
          <ac:chgData name="Salamah Alawiye" userId="933ff112-0deb-4b57-8bff-7b0f7ef11484" providerId="ADAL" clId="{2824C790-E884-47C3-8202-C80DA0F5776B}" dt="2024-10-21T00:45:53.148" v="4794" actId="478"/>
          <ac:picMkLst>
            <pc:docMk/>
            <pc:sldMk cId="161086467" sldId="298"/>
            <ac:picMk id="5124" creationId="{411641E6-AB69-23FB-B658-54E2C09E0FA5}"/>
          </ac:picMkLst>
        </pc:picChg>
        <pc:picChg chg="add mod">
          <ac:chgData name="Salamah Alawiye" userId="933ff112-0deb-4b57-8bff-7b0f7ef11484" providerId="ADAL" clId="{2824C790-E884-47C3-8202-C80DA0F5776B}" dt="2024-10-21T00:46:58.572" v="4804" actId="14100"/>
          <ac:picMkLst>
            <pc:docMk/>
            <pc:sldMk cId="161086467" sldId="298"/>
            <ac:picMk id="5126" creationId="{281B27E7-974C-4B62-AB53-6C0D73B56DAD}"/>
          </ac:picMkLst>
        </pc:picChg>
      </pc:sldChg>
      <pc:sldChg chg="addSp delSp modSp add mod">
        <pc:chgData name="Salamah Alawiye" userId="933ff112-0deb-4b57-8bff-7b0f7ef11484" providerId="ADAL" clId="{2824C790-E884-47C3-8202-C80DA0F5776B}" dt="2024-10-22T22:33:17.357" v="5903" actId="14100"/>
        <pc:sldMkLst>
          <pc:docMk/>
          <pc:sldMk cId="2815325221" sldId="299"/>
        </pc:sldMkLst>
        <pc:spChg chg="mod">
          <ac:chgData name="Salamah Alawiye" userId="933ff112-0deb-4b57-8bff-7b0f7ef11484" providerId="ADAL" clId="{2824C790-E884-47C3-8202-C80DA0F5776B}" dt="2024-10-22T22:33:17.357" v="5903" actId="14100"/>
          <ac:spMkLst>
            <pc:docMk/>
            <pc:sldMk cId="2815325221" sldId="299"/>
            <ac:spMk id="2" creationId="{AE91FF5E-A5BA-1695-7812-E0B252E87B8F}"/>
          </ac:spMkLst>
        </pc:spChg>
        <pc:spChg chg="add mod">
          <ac:chgData name="Salamah Alawiye" userId="933ff112-0deb-4b57-8bff-7b0f7ef11484" providerId="ADAL" clId="{2824C790-E884-47C3-8202-C80DA0F5776B}" dt="2024-10-21T00:49:05.908" v="4813" actId="478"/>
          <ac:spMkLst>
            <pc:docMk/>
            <pc:sldMk cId="2815325221" sldId="299"/>
            <ac:spMk id="3" creationId="{0311262F-3A0C-4619-33DC-E9A9D954B089}"/>
          </ac:spMkLst>
        </pc:spChg>
        <pc:spChg chg="add del mod">
          <ac:chgData name="Salamah Alawiye" userId="933ff112-0deb-4b57-8bff-7b0f7ef11484" providerId="ADAL" clId="{2824C790-E884-47C3-8202-C80DA0F5776B}" dt="2024-10-21T00:58:19.091" v="4897" actId="14100"/>
          <ac:spMkLst>
            <pc:docMk/>
            <pc:sldMk cId="2815325221" sldId="299"/>
            <ac:spMk id="4" creationId="{6499BEAE-9638-43C9-E24B-BC51768166DE}"/>
          </ac:spMkLst>
        </pc:spChg>
        <pc:spChg chg="add del mod">
          <ac:chgData name="Salamah Alawiye" userId="933ff112-0deb-4b57-8bff-7b0f7ef11484" providerId="ADAL" clId="{2824C790-E884-47C3-8202-C80DA0F5776B}" dt="2024-10-21T00:49:53.521" v="4819"/>
          <ac:spMkLst>
            <pc:docMk/>
            <pc:sldMk cId="2815325221" sldId="299"/>
            <ac:spMk id="5" creationId="{C75D0A81-0AFD-2F15-AD97-704E846FD32F}"/>
          </ac:spMkLst>
        </pc:spChg>
        <pc:spChg chg="mod">
          <ac:chgData name="Salamah Alawiye" userId="933ff112-0deb-4b57-8bff-7b0f7ef11484" providerId="ADAL" clId="{2824C790-E884-47C3-8202-C80DA0F5776B}" dt="2024-10-21T00:58:25.434" v="4899" actId="14100"/>
          <ac:spMkLst>
            <pc:docMk/>
            <pc:sldMk cId="2815325221" sldId="299"/>
            <ac:spMk id="6" creationId="{9F8B492F-DADA-9C09-DB8C-4601E6AF7A27}"/>
          </ac:spMkLst>
        </pc:spChg>
        <pc:spChg chg="add mod">
          <ac:chgData name="Salamah Alawiye" userId="933ff112-0deb-4b57-8bff-7b0f7ef11484" providerId="ADAL" clId="{2824C790-E884-47C3-8202-C80DA0F5776B}" dt="2024-10-21T00:50:49.925" v="4825" actId="478"/>
          <ac:spMkLst>
            <pc:docMk/>
            <pc:sldMk cId="2815325221" sldId="299"/>
            <ac:spMk id="7" creationId="{E35F530A-1148-B8A8-49F6-59E00B6EEEC0}"/>
          </ac:spMkLst>
        </pc:spChg>
        <pc:spChg chg="add del mod">
          <ac:chgData name="Salamah Alawiye" userId="933ff112-0deb-4b57-8bff-7b0f7ef11484" providerId="ADAL" clId="{2824C790-E884-47C3-8202-C80DA0F5776B}" dt="2024-10-21T00:55:13.813" v="4866"/>
          <ac:spMkLst>
            <pc:docMk/>
            <pc:sldMk cId="2815325221" sldId="299"/>
            <ac:spMk id="8" creationId="{C306DA42-F84C-19A4-06E4-484AAA7ED4F5}"/>
          </ac:spMkLst>
        </pc:spChg>
        <pc:picChg chg="del">
          <ac:chgData name="Salamah Alawiye" userId="933ff112-0deb-4b57-8bff-7b0f7ef11484" providerId="ADAL" clId="{2824C790-E884-47C3-8202-C80DA0F5776B}" dt="2024-10-21T00:49:05.908" v="4813" actId="478"/>
          <ac:picMkLst>
            <pc:docMk/>
            <pc:sldMk cId="2815325221" sldId="299"/>
            <ac:picMk id="5122" creationId="{D84A78F8-2641-550A-D9F3-7B829C3DF4AC}"/>
          </ac:picMkLst>
        </pc:picChg>
        <pc:picChg chg="del">
          <ac:chgData name="Salamah Alawiye" userId="933ff112-0deb-4b57-8bff-7b0f7ef11484" providerId="ADAL" clId="{2824C790-E884-47C3-8202-C80DA0F5776B}" dt="2024-10-21T00:49:23.821" v="4818" actId="478"/>
          <ac:picMkLst>
            <pc:docMk/>
            <pc:sldMk cId="2815325221" sldId="299"/>
            <ac:picMk id="5126" creationId="{897A1716-CC2C-495F-D7E5-7F59BBD1BB8E}"/>
          </ac:picMkLst>
        </pc:picChg>
        <pc:picChg chg="add mod">
          <ac:chgData name="Salamah Alawiye" userId="933ff112-0deb-4b57-8bff-7b0f7ef11484" providerId="ADAL" clId="{2824C790-E884-47C3-8202-C80DA0F5776B}" dt="2024-10-21T00:49:21.788" v="4817" actId="1076"/>
          <ac:picMkLst>
            <pc:docMk/>
            <pc:sldMk cId="2815325221" sldId="299"/>
            <ac:picMk id="6146" creationId="{4EF79D32-3316-3A27-2851-4DD28FB8784E}"/>
          </ac:picMkLst>
        </pc:picChg>
        <pc:picChg chg="add del mod">
          <ac:chgData name="Salamah Alawiye" userId="933ff112-0deb-4b57-8bff-7b0f7ef11484" providerId="ADAL" clId="{2824C790-E884-47C3-8202-C80DA0F5776B}" dt="2024-10-21T00:54:18.179" v="4865" actId="478"/>
          <ac:picMkLst>
            <pc:docMk/>
            <pc:sldMk cId="2815325221" sldId="299"/>
            <ac:picMk id="6148" creationId="{71B2D0E5-5DF5-B9EC-CA62-CADBCDF5FCE9}"/>
          </ac:picMkLst>
        </pc:picChg>
        <pc:picChg chg="add del mod">
          <ac:chgData name="Salamah Alawiye" userId="933ff112-0deb-4b57-8bff-7b0f7ef11484" providerId="ADAL" clId="{2824C790-E884-47C3-8202-C80DA0F5776B}" dt="2024-10-21T00:51:10.942" v="4830" actId="1076"/>
          <ac:picMkLst>
            <pc:docMk/>
            <pc:sldMk cId="2815325221" sldId="299"/>
            <ac:picMk id="6150" creationId="{C8AFF5A4-DD49-0D29-ECC6-E5106E31579D}"/>
          </ac:picMkLst>
        </pc:picChg>
        <pc:picChg chg="add mod">
          <ac:chgData name="Salamah Alawiye" userId="933ff112-0deb-4b57-8bff-7b0f7ef11484" providerId="ADAL" clId="{2824C790-E884-47C3-8202-C80DA0F5776B}" dt="2024-10-21T00:55:19.738" v="4868" actId="14100"/>
          <ac:picMkLst>
            <pc:docMk/>
            <pc:sldMk cId="2815325221" sldId="299"/>
            <ac:picMk id="6152" creationId="{4D5E0B7C-7180-5505-0AE4-A0D1916E657E}"/>
          </ac:picMkLst>
        </pc:picChg>
      </pc:sldChg>
      <pc:sldChg chg="addSp delSp modSp new mod ord">
        <pc:chgData name="Salamah Alawiye" userId="933ff112-0deb-4b57-8bff-7b0f7ef11484" providerId="ADAL" clId="{2824C790-E884-47C3-8202-C80DA0F5776B}" dt="2024-10-23T19:20:44.301" v="7619" actId="20577"/>
        <pc:sldMkLst>
          <pc:docMk/>
          <pc:sldMk cId="1518127629" sldId="300"/>
        </pc:sldMkLst>
        <pc:spChg chg="mod">
          <ac:chgData name="Salamah Alawiye" userId="933ff112-0deb-4b57-8bff-7b0f7ef11484" providerId="ADAL" clId="{2824C790-E884-47C3-8202-C80DA0F5776B}" dt="2024-10-23T19:07:38.285" v="6741" actId="20577"/>
          <ac:spMkLst>
            <pc:docMk/>
            <pc:sldMk cId="1518127629" sldId="300"/>
            <ac:spMk id="2" creationId="{78F2FD88-8BDF-61B8-FC0E-6EFA56A7C2FD}"/>
          </ac:spMkLst>
        </pc:spChg>
        <pc:spChg chg="del">
          <ac:chgData name="Salamah Alawiye" userId="933ff112-0deb-4b57-8bff-7b0f7ef11484" providerId="ADAL" clId="{2824C790-E884-47C3-8202-C80DA0F5776B}" dt="2024-10-22T22:38:07.300" v="5931" actId="931"/>
          <ac:spMkLst>
            <pc:docMk/>
            <pc:sldMk cId="1518127629" sldId="300"/>
            <ac:spMk id="3" creationId="{DB9E8C72-14AC-5621-3860-90D6CC8DDE35}"/>
          </ac:spMkLst>
        </pc:spChg>
        <pc:spChg chg="mod">
          <ac:chgData name="Salamah Alawiye" userId="933ff112-0deb-4b57-8bff-7b0f7ef11484" providerId="ADAL" clId="{2824C790-E884-47C3-8202-C80DA0F5776B}" dt="2024-10-23T19:20:44.301" v="7619" actId="20577"/>
          <ac:spMkLst>
            <pc:docMk/>
            <pc:sldMk cId="1518127629" sldId="300"/>
            <ac:spMk id="4" creationId="{4CA66BC4-10A8-2C8C-5BA4-0056B7E4FB42}"/>
          </ac:spMkLst>
        </pc:spChg>
        <pc:spChg chg="add del mod">
          <ac:chgData name="Salamah Alawiye" userId="933ff112-0deb-4b57-8bff-7b0f7ef11484" providerId="ADAL" clId="{2824C790-E884-47C3-8202-C80DA0F5776B}" dt="2024-10-23T19:19:48.218" v="7590" actId="931"/>
          <ac:spMkLst>
            <pc:docMk/>
            <pc:sldMk cId="1518127629" sldId="300"/>
            <ac:spMk id="5" creationId="{068ED4BF-08DE-9B09-E485-B45781A74762}"/>
          </ac:spMkLst>
        </pc:spChg>
        <pc:spChg chg="add del mod">
          <ac:chgData name="Salamah Alawiye" userId="933ff112-0deb-4b57-8bff-7b0f7ef11484" providerId="ADAL" clId="{2824C790-E884-47C3-8202-C80DA0F5776B}" dt="2024-10-23T19:20:13.125" v="7594" actId="931"/>
          <ac:spMkLst>
            <pc:docMk/>
            <pc:sldMk cId="1518127629" sldId="300"/>
            <ac:spMk id="10" creationId="{7C25EFE7-B611-36C8-2EFA-E36208C0D6E5}"/>
          </ac:spMkLst>
        </pc:spChg>
        <pc:picChg chg="add del mod">
          <ac:chgData name="Salamah Alawiye" userId="933ff112-0deb-4b57-8bff-7b0f7ef11484" providerId="ADAL" clId="{2824C790-E884-47C3-8202-C80DA0F5776B}" dt="2024-10-23T19:19:20.719" v="7589" actId="478"/>
          <ac:picMkLst>
            <pc:docMk/>
            <pc:sldMk cId="1518127629" sldId="300"/>
            <ac:picMk id="6" creationId="{BB4BF711-3650-57FD-4930-901EB97456F9}"/>
          </ac:picMkLst>
        </pc:picChg>
        <pc:picChg chg="add del mod">
          <ac:chgData name="Salamah Alawiye" userId="933ff112-0deb-4b57-8bff-7b0f7ef11484" providerId="ADAL" clId="{2824C790-E884-47C3-8202-C80DA0F5776B}" dt="2024-10-23T19:19:55.836" v="7593" actId="478"/>
          <ac:picMkLst>
            <pc:docMk/>
            <pc:sldMk cId="1518127629" sldId="300"/>
            <ac:picMk id="8" creationId="{2E4D6168-0F8D-491B-AC38-50F2A68D919D}"/>
          </ac:picMkLst>
        </pc:picChg>
        <pc:picChg chg="add mod">
          <ac:chgData name="Salamah Alawiye" userId="933ff112-0deb-4b57-8bff-7b0f7ef11484" providerId="ADAL" clId="{2824C790-E884-47C3-8202-C80DA0F5776B}" dt="2024-10-23T19:20:23.117" v="7598" actId="1076"/>
          <ac:picMkLst>
            <pc:docMk/>
            <pc:sldMk cId="1518127629" sldId="300"/>
            <ac:picMk id="12" creationId="{C6E31FF1-9EFD-5900-B8F5-A545F916DD37}"/>
          </ac:picMkLst>
        </pc:picChg>
      </pc:sldChg>
      <pc:sldChg chg="addSp delSp modSp new del mod">
        <pc:chgData name="Salamah Alawiye" userId="933ff112-0deb-4b57-8bff-7b0f7ef11484" providerId="ADAL" clId="{2824C790-E884-47C3-8202-C80DA0F5776B}" dt="2024-10-22T22:47:35.746" v="6183" actId="2696"/>
        <pc:sldMkLst>
          <pc:docMk/>
          <pc:sldMk cId="767804761" sldId="301"/>
        </pc:sldMkLst>
        <pc:spChg chg="mod">
          <ac:chgData name="Salamah Alawiye" userId="933ff112-0deb-4b57-8bff-7b0f7ef11484" providerId="ADAL" clId="{2824C790-E884-47C3-8202-C80DA0F5776B}" dt="2024-10-22T22:44:14.224" v="6037" actId="20577"/>
          <ac:spMkLst>
            <pc:docMk/>
            <pc:sldMk cId="767804761" sldId="301"/>
            <ac:spMk id="2" creationId="{AC20DFFE-CE49-7999-F532-0E4677B328C6}"/>
          </ac:spMkLst>
        </pc:spChg>
        <pc:spChg chg="del mod">
          <ac:chgData name="Salamah Alawiye" userId="933ff112-0deb-4b57-8bff-7b0f7ef11484" providerId="ADAL" clId="{2824C790-E884-47C3-8202-C80DA0F5776B}" dt="2024-10-22T22:42:19.171" v="6015" actId="478"/>
          <ac:spMkLst>
            <pc:docMk/>
            <pc:sldMk cId="767804761" sldId="301"/>
            <ac:spMk id="3" creationId="{61E6C9FB-4A49-438E-987F-A5178927DCB4}"/>
          </ac:spMkLst>
        </pc:spChg>
        <pc:picChg chg="add del mod ord">
          <ac:chgData name="Salamah Alawiye" userId="933ff112-0deb-4b57-8bff-7b0f7ef11484" providerId="ADAL" clId="{2824C790-E884-47C3-8202-C80DA0F5776B}" dt="2024-10-22T22:43:53.517" v="6033" actId="29295"/>
          <ac:picMkLst>
            <pc:docMk/>
            <pc:sldMk cId="767804761" sldId="301"/>
            <ac:picMk id="5" creationId="{9F9662E0-EFF4-394A-42FC-55F0567422CE}"/>
          </ac:picMkLst>
        </pc:picChg>
      </pc:sldChg>
      <pc:sldChg chg="addSp delSp modSp new mod ord">
        <pc:chgData name="Salamah Alawiye" userId="933ff112-0deb-4b57-8bff-7b0f7ef11484" providerId="ADAL" clId="{2824C790-E884-47C3-8202-C80DA0F5776B}" dt="2024-10-23T19:26:13.298" v="7780"/>
        <pc:sldMkLst>
          <pc:docMk/>
          <pc:sldMk cId="3651339454" sldId="301"/>
        </pc:sldMkLst>
        <pc:spChg chg="mod">
          <ac:chgData name="Salamah Alawiye" userId="933ff112-0deb-4b57-8bff-7b0f7ef11484" providerId="ADAL" clId="{2824C790-E884-47C3-8202-C80DA0F5776B}" dt="2024-10-22T22:54:38.887" v="6270" actId="14100"/>
          <ac:spMkLst>
            <pc:docMk/>
            <pc:sldMk cId="3651339454" sldId="301"/>
            <ac:spMk id="2" creationId="{447F744A-89BF-24DD-6238-0FFD11F000FE}"/>
          </ac:spMkLst>
        </pc:spChg>
        <pc:spChg chg="del">
          <ac:chgData name="Salamah Alawiye" userId="933ff112-0deb-4b57-8bff-7b0f7ef11484" providerId="ADAL" clId="{2824C790-E884-47C3-8202-C80DA0F5776B}" dt="2024-10-22T22:52:48.842" v="6227" actId="22"/>
          <ac:spMkLst>
            <pc:docMk/>
            <pc:sldMk cId="3651339454" sldId="301"/>
            <ac:spMk id="3" creationId="{37EB5EED-EA60-269F-BEC8-C59CE09D32A8}"/>
          </ac:spMkLst>
        </pc:spChg>
        <pc:spChg chg="del">
          <ac:chgData name="Salamah Alawiye" userId="933ff112-0deb-4b57-8bff-7b0f7ef11484" providerId="ADAL" clId="{2824C790-E884-47C3-8202-C80DA0F5776B}" dt="2024-10-22T22:53:41.499" v="6260" actId="22"/>
          <ac:spMkLst>
            <pc:docMk/>
            <pc:sldMk cId="3651339454" sldId="301"/>
            <ac:spMk id="4" creationId="{CF026CD1-0A3B-C604-8E3F-FCB91E6460A2}"/>
          </ac:spMkLst>
        </pc:spChg>
        <pc:spChg chg="add del mod">
          <ac:chgData name="Salamah Alawiye" userId="933ff112-0deb-4b57-8bff-7b0f7ef11484" providerId="ADAL" clId="{2824C790-E884-47C3-8202-C80DA0F5776B}" dt="2024-10-22T22:53:00.242" v="6230" actId="478"/>
          <ac:spMkLst>
            <pc:docMk/>
            <pc:sldMk cId="3651339454" sldId="301"/>
            <ac:spMk id="8" creationId="{08A5796C-8A3F-357B-13D1-FDAA277B1AA5}"/>
          </ac:spMkLst>
        </pc:spChg>
        <pc:spChg chg="add del mod">
          <ac:chgData name="Salamah Alawiye" userId="933ff112-0deb-4b57-8bff-7b0f7ef11484" providerId="ADAL" clId="{2824C790-E884-47C3-8202-C80DA0F5776B}" dt="2024-10-22T23:03:37.141" v="6321" actId="931"/>
          <ac:spMkLst>
            <pc:docMk/>
            <pc:sldMk cId="3651339454" sldId="301"/>
            <ac:spMk id="12" creationId="{4B0E93AE-8ECB-7212-3A0A-F0F694D3A566}"/>
          </ac:spMkLst>
        </pc:spChg>
        <pc:picChg chg="add del mod ord">
          <ac:chgData name="Salamah Alawiye" userId="933ff112-0deb-4b57-8bff-7b0f7ef11484" providerId="ADAL" clId="{2824C790-E884-47C3-8202-C80DA0F5776B}" dt="2024-10-22T22:52:57.480" v="6229" actId="478"/>
          <ac:picMkLst>
            <pc:docMk/>
            <pc:sldMk cId="3651339454" sldId="301"/>
            <ac:picMk id="6" creationId="{72B9746A-27A8-6254-4B17-A1686EDD5921}"/>
          </ac:picMkLst>
        </pc:picChg>
        <pc:picChg chg="add del mod ord">
          <ac:chgData name="Salamah Alawiye" userId="933ff112-0deb-4b57-8bff-7b0f7ef11484" providerId="ADAL" clId="{2824C790-E884-47C3-8202-C80DA0F5776B}" dt="2024-10-22T23:03:11.813" v="6320" actId="478"/>
          <ac:picMkLst>
            <pc:docMk/>
            <pc:sldMk cId="3651339454" sldId="301"/>
            <ac:picMk id="10" creationId="{76CDC817-69FE-8DCB-1DCC-2124394ABEC9}"/>
          </ac:picMkLst>
        </pc:picChg>
        <pc:picChg chg="add mod">
          <ac:chgData name="Salamah Alawiye" userId="933ff112-0deb-4b57-8bff-7b0f7ef11484" providerId="ADAL" clId="{2824C790-E884-47C3-8202-C80DA0F5776B}" dt="2024-10-22T23:04:05.828" v="6334" actId="1036"/>
          <ac:picMkLst>
            <pc:docMk/>
            <pc:sldMk cId="3651339454" sldId="301"/>
            <ac:picMk id="14" creationId="{7A042860-94E2-7C25-B0A3-AF15288409EB}"/>
          </ac:picMkLst>
        </pc:picChg>
      </pc:sldChg>
      <pc:sldChg chg="addSp delSp modSp add mod">
        <pc:chgData name="Salamah Alawiye" userId="933ff112-0deb-4b57-8bff-7b0f7ef11484" providerId="ADAL" clId="{2824C790-E884-47C3-8202-C80DA0F5776B}" dt="2024-10-23T19:18:48.228" v="7588" actId="1076"/>
        <pc:sldMkLst>
          <pc:docMk/>
          <pc:sldMk cId="421738417" sldId="302"/>
        </pc:sldMkLst>
        <pc:spChg chg="mod">
          <ac:chgData name="Salamah Alawiye" userId="933ff112-0deb-4b57-8bff-7b0f7ef11484" providerId="ADAL" clId="{2824C790-E884-47C3-8202-C80DA0F5776B}" dt="2024-10-23T19:11:40.471" v="7257" actId="20577"/>
          <ac:spMkLst>
            <pc:docMk/>
            <pc:sldMk cId="421738417" sldId="302"/>
            <ac:spMk id="2" creationId="{01BD35EE-C779-41D2-D8CC-BFA5F899F3E2}"/>
          </ac:spMkLst>
        </pc:spChg>
        <pc:spChg chg="mod">
          <ac:chgData name="Salamah Alawiye" userId="933ff112-0deb-4b57-8bff-7b0f7ef11484" providerId="ADAL" clId="{2824C790-E884-47C3-8202-C80DA0F5776B}" dt="2024-10-23T19:18:40.259" v="7586" actId="14100"/>
          <ac:spMkLst>
            <pc:docMk/>
            <pc:sldMk cId="421738417" sldId="302"/>
            <ac:spMk id="4" creationId="{0AD7FCE4-0663-815B-9C2A-42EFD131FAEA}"/>
          </ac:spMkLst>
        </pc:spChg>
        <pc:spChg chg="add del mod">
          <ac:chgData name="Salamah Alawiye" userId="933ff112-0deb-4b57-8bff-7b0f7ef11484" providerId="ADAL" clId="{2824C790-E884-47C3-8202-C80DA0F5776B}" dt="2024-10-23T19:09:29.063" v="7001" actId="478"/>
          <ac:spMkLst>
            <pc:docMk/>
            <pc:sldMk cId="421738417" sldId="302"/>
            <ac:spMk id="5" creationId="{F9DD2626-3C70-4EA4-44CE-798E558F7AFD}"/>
          </ac:spMkLst>
        </pc:spChg>
        <pc:picChg chg="del">
          <ac:chgData name="Salamah Alawiye" userId="933ff112-0deb-4b57-8bff-7b0f7ef11484" providerId="ADAL" clId="{2824C790-E884-47C3-8202-C80DA0F5776B}" dt="2024-10-23T19:09:26.985" v="7000" actId="478"/>
          <ac:picMkLst>
            <pc:docMk/>
            <pc:sldMk cId="421738417" sldId="302"/>
            <ac:picMk id="6" creationId="{C993046B-181C-8C59-4494-E3563737F9AA}"/>
          </ac:picMkLst>
        </pc:picChg>
        <pc:picChg chg="add mod">
          <ac:chgData name="Salamah Alawiye" userId="933ff112-0deb-4b57-8bff-7b0f7ef11484" providerId="ADAL" clId="{2824C790-E884-47C3-8202-C80DA0F5776B}" dt="2024-10-23T19:18:48.228" v="7588" actId="1076"/>
          <ac:picMkLst>
            <pc:docMk/>
            <pc:sldMk cId="421738417" sldId="302"/>
            <ac:picMk id="7" creationId="{0D2C1DCC-DFA2-04F3-D3DD-3EA60F5F6829}"/>
          </ac:picMkLst>
        </pc:picChg>
      </pc:sldChg>
      <pc:sldChg chg="addSp delSp modSp add del mod">
        <pc:chgData name="Salamah Alawiye" userId="933ff112-0deb-4b57-8bff-7b0f7ef11484" providerId="ADAL" clId="{2824C790-E884-47C3-8202-C80DA0F5776B}" dt="2024-10-23T00:43:31.062" v="6718" actId="2696"/>
        <pc:sldMkLst>
          <pc:docMk/>
          <pc:sldMk cId="2284260012" sldId="302"/>
        </pc:sldMkLst>
        <pc:spChg chg="mod">
          <ac:chgData name="Salamah Alawiye" userId="933ff112-0deb-4b57-8bff-7b0f7ef11484" providerId="ADAL" clId="{2824C790-E884-47C3-8202-C80DA0F5776B}" dt="2024-10-23T00:17:17.380" v="6713" actId="20577"/>
          <ac:spMkLst>
            <pc:docMk/>
            <pc:sldMk cId="2284260012" sldId="302"/>
            <ac:spMk id="2" creationId="{338A15DE-D135-0710-9984-A0A55E960CB0}"/>
          </ac:spMkLst>
        </pc:spChg>
        <pc:spChg chg="del">
          <ac:chgData name="Salamah Alawiye" userId="933ff112-0deb-4b57-8bff-7b0f7ef11484" providerId="ADAL" clId="{2824C790-E884-47C3-8202-C80DA0F5776B}" dt="2024-10-23T00:16:50.599" v="6695" actId="478"/>
          <ac:spMkLst>
            <pc:docMk/>
            <pc:sldMk cId="2284260012" sldId="302"/>
            <ac:spMk id="3" creationId="{ECC8AA23-D8D0-93BE-5C5F-103A750B0D2F}"/>
          </ac:spMkLst>
        </pc:spChg>
        <pc:spChg chg="add mod">
          <ac:chgData name="Salamah Alawiye" userId="933ff112-0deb-4b57-8bff-7b0f7ef11484" providerId="ADAL" clId="{2824C790-E884-47C3-8202-C80DA0F5776B}" dt="2024-10-23T00:16:50.599" v="6695" actId="478"/>
          <ac:spMkLst>
            <pc:docMk/>
            <pc:sldMk cId="2284260012" sldId="302"/>
            <ac:spMk id="5" creationId="{7B425656-1089-5D87-DC08-BB5BA9EF9A81}"/>
          </ac:spMkLst>
        </pc:spChg>
        <pc:spChg chg="add del mod">
          <ac:chgData name="Salamah Alawiye" userId="933ff112-0deb-4b57-8bff-7b0f7ef11484" providerId="ADAL" clId="{2824C790-E884-47C3-8202-C80DA0F5776B}" dt="2024-10-23T00:17:04.658" v="6697" actId="478"/>
          <ac:spMkLst>
            <pc:docMk/>
            <pc:sldMk cId="2284260012" sldId="302"/>
            <ac:spMk id="7" creationId="{05B8A529-7DE6-FD9B-E6E3-2E6D0E7940B8}"/>
          </ac:spMkLst>
        </pc:spChg>
        <pc:picChg chg="del">
          <ac:chgData name="Salamah Alawiye" userId="933ff112-0deb-4b57-8bff-7b0f7ef11484" providerId="ADAL" clId="{2824C790-E884-47C3-8202-C80DA0F5776B}" dt="2024-10-23T00:16:58.607" v="6696" actId="478"/>
          <ac:picMkLst>
            <pc:docMk/>
            <pc:sldMk cId="2284260012" sldId="302"/>
            <ac:picMk id="20" creationId="{86122950-20C0-0007-DCDC-63111F7E62D1}"/>
          </ac:picMkLst>
        </pc:picChg>
        <pc:picChg chg="mod">
          <ac:chgData name="Salamah Alawiye" userId="933ff112-0deb-4b57-8bff-7b0f7ef11484" providerId="ADAL" clId="{2824C790-E884-47C3-8202-C80DA0F5776B}" dt="2024-10-23T00:17:32.047" v="6717" actId="14100"/>
          <ac:picMkLst>
            <pc:docMk/>
            <pc:sldMk cId="2284260012" sldId="302"/>
            <ac:picMk id="21" creationId="{09685B41-51B9-7070-5356-BFDF3A0726CE}"/>
          </ac:picMkLst>
        </pc:picChg>
      </pc:sldChg>
      <pc:sldChg chg="modSp add mod">
        <pc:chgData name="Salamah Alawiye" userId="933ff112-0deb-4b57-8bff-7b0f7ef11484" providerId="ADAL" clId="{2824C790-E884-47C3-8202-C80DA0F5776B}" dt="2024-10-23T19:33:25.880" v="7865" actId="14100"/>
        <pc:sldMkLst>
          <pc:docMk/>
          <pc:sldMk cId="3003102816" sldId="303"/>
        </pc:sldMkLst>
        <pc:spChg chg="mod">
          <ac:chgData name="Salamah Alawiye" userId="933ff112-0deb-4b57-8bff-7b0f7ef11484" providerId="ADAL" clId="{2824C790-E884-47C3-8202-C80DA0F5776B}" dt="2024-10-23T19:33:22.622" v="7864" actId="14100"/>
          <ac:spMkLst>
            <pc:docMk/>
            <pc:sldMk cId="3003102816" sldId="303"/>
            <ac:spMk id="3" creationId="{F654F9BA-668E-07F7-B221-AFB182730414}"/>
          </ac:spMkLst>
        </pc:spChg>
        <pc:picChg chg="mod">
          <ac:chgData name="Salamah Alawiye" userId="933ff112-0deb-4b57-8bff-7b0f7ef11484" providerId="ADAL" clId="{2824C790-E884-47C3-8202-C80DA0F5776B}" dt="2024-10-23T19:33:25.880" v="7865" actId="14100"/>
          <ac:picMkLst>
            <pc:docMk/>
            <pc:sldMk cId="3003102816" sldId="303"/>
            <ac:picMk id="20" creationId="{84FFCE9D-6C03-AD93-395B-8C6B1ECAEA91}"/>
          </ac:picMkLst>
        </pc:picChg>
      </pc:sldChg>
      <pc:sldChg chg="modSp add mod">
        <pc:chgData name="Salamah Alawiye" userId="933ff112-0deb-4b57-8bff-7b0f7ef11484" providerId="ADAL" clId="{2824C790-E884-47C3-8202-C80DA0F5776B}" dt="2024-10-23T19:40:40.539" v="8325" actId="1076"/>
        <pc:sldMkLst>
          <pc:docMk/>
          <pc:sldMk cId="1180347023" sldId="304"/>
        </pc:sldMkLst>
        <pc:spChg chg="mod">
          <ac:chgData name="Salamah Alawiye" userId="933ff112-0deb-4b57-8bff-7b0f7ef11484" providerId="ADAL" clId="{2824C790-E884-47C3-8202-C80DA0F5776B}" dt="2024-10-23T19:33:06.349" v="7860" actId="20577"/>
          <ac:spMkLst>
            <pc:docMk/>
            <pc:sldMk cId="1180347023" sldId="304"/>
            <ac:spMk id="2" creationId="{E6B41B66-ACC4-1337-5524-368EF7C8E216}"/>
          </ac:spMkLst>
        </pc:spChg>
        <pc:spChg chg="mod">
          <ac:chgData name="Salamah Alawiye" userId="933ff112-0deb-4b57-8bff-7b0f7ef11484" providerId="ADAL" clId="{2824C790-E884-47C3-8202-C80DA0F5776B}" dt="2024-10-23T19:40:40.539" v="8325" actId="1076"/>
          <ac:spMkLst>
            <pc:docMk/>
            <pc:sldMk cId="1180347023" sldId="304"/>
            <ac:spMk id="3" creationId="{6B240BC6-6FB9-CEF6-4D66-08692A3904F6}"/>
          </ac:spMkLst>
        </pc:spChg>
        <pc:picChg chg="mod">
          <ac:chgData name="Salamah Alawiye" userId="933ff112-0deb-4b57-8bff-7b0f7ef11484" providerId="ADAL" clId="{2824C790-E884-47C3-8202-C80DA0F5776B}" dt="2024-10-23T19:33:17.584" v="7863" actId="14100"/>
          <ac:picMkLst>
            <pc:docMk/>
            <pc:sldMk cId="1180347023" sldId="304"/>
            <ac:picMk id="20" creationId="{056F2699-FE61-FDC1-6D07-E399F1F1B793}"/>
          </ac:picMkLst>
        </pc:picChg>
      </pc:sldChg>
      <pc:sldMasterChg chg="delSldLayout">
        <pc:chgData name="Salamah Alawiye" userId="933ff112-0deb-4b57-8bff-7b0f7ef11484" providerId="ADAL" clId="{2824C790-E884-47C3-8202-C80DA0F5776B}" dt="2024-10-22T22:39:52.072" v="5997" actId="2696"/>
        <pc:sldMasterMkLst>
          <pc:docMk/>
          <pc:sldMasterMk cId="1556065105" sldId="2147483667"/>
        </pc:sldMasterMkLst>
        <pc:sldLayoutChg chg="del">
          <pc:chgData name="Salamah Alawiye" userId="933ff112-0deb-4b57-8bff-7b0f7ef11484" providerId="ADAL" clId="{2824C790-E884-47C3-8202-C80DA0F5776B}" dt="2024-10-22T22:39:52.072" v="5997" actId="2696"/>
          <pc:sldLayoutMkLst>
            <pc:docMk/>
            <pc:sldMasterMk cId="1556065105" sldId="2147483667"/>
            <pc:sldLayoutMk cId="4225005661" sldId="2147483680"/>
          </pc:sldLayoutMkLst>
        </pc:sldLayoutChg>
        <pc:sldLayoutChg chg="del">
          <pc:chgData name="Salamah Alawiye" userId="933ff112-0deb-4b57-8bff-7b0f7ef11484" providerId="ADAL" clId="{2824C790-E884-47C3-8202-C80DA0F5776B}" dt="2024-10-21T00:58:41.019" v="4900" actId="2696"/>
          <pc:sldLayoutMkLst>
            <pc:docMk/>
            <pc:sldMasterMk cId="1556065105" sldId="2147483667"/>
            <pc:sldLayoutMk cId="4056528567" sldId="2147483681"/>
          </pc:sldLayoutMkLst>
        </pc:sldLayoutChg>
        <pc:sldLayoutChg chg="del">
          <pc:chgData name="Salamah Alawiye" userId="933ff112-0deb-4b57-8bff-7b0f7ef11484" providerId="ADAL" clId="{2824C790-E884-47C3-8202-C80DA0F5776B}" dt="2024-10-21T00:58:50.119" v="4901" actId="2696"/>
          <pc:sldLayoutMkLst>
            <pc:docMk/>
            <pc:sldMasterMk cId="1556065105" sldId="2147483667"/>
            <pc:sldLayoutMk cId="260937850" sldId="2147483682"/>
          </pc:sldLayoutMkLst>
        </pc:sldLayoutChg>
        <pc:sldLayoutChg chg="del">
          <pc:chgData name="Salamah Alawiye" userId="933ff112-0deb-4b57-8bff-7b0f7ef11484" providerId="ADAL" clId="{2824C790-E884-47C3-8202-C80DA0F5776B}" dt="2024-10-22T22:36:27.281" v="5925" actId="2696"/>
          <pc:sldLayoutMkLst>
            <pc:docMk/>
            <pc:sldMasterMk cId="1556065105" sldId="2147483667"/>
            <pc:sldLayoutMk cId="1535595500" sldId="2147483684"/>
          </pc:sldLayoutMkLst>
        </pc:sldLayoutChg>
        <pc:sldLayoutChg chg="del">
          <pc:chgData name="Salamah Alawiye" userId="933ff112-0deb-4b57-8bff-7b0f7ef11484" providerId="ADAL" clId="{2824C790-E884-47C3-8202-C80DA0F5776B}" dt="2024-10-21T00:58:57.876" v="4902" actId="2696"/>
          <pc:sldLayoutMkLst>
            <pc:docMk/>
            <pc:sldMasterMk cId="1556065105" sldId="2147483667"/>
            <pc:sldLayoutMk cId="4252046426" sldId="2147483686"/>
          </pc:sldLayoutMkLst>
        </pc:sldLayoutChg>
        <pc:sldLayoutChg chg="del">
          <pc:chgData name="Salamah Alawiye" userId="933ff112-0deb-4b57-8bff-7b0f7ef11484" providerId="ADAL" clId="{2824C790-E884-47C3-8202-C80DA0F5776B}" dt="2024-10-21T00:59:03.676" v="4903" actId="2696"/>
          <pc:sldLayoutMkLst>
            <pc:docMk/>
            <pc:sldMasterMk cId="1556065105" sldId="2147483667"/>
            <pc:sldLayoutMk cId="177422774" sldId="2147483688"/>
          </pc:sldLayoutMkLst>
        </pc:sldLayoutChg>
        <pc:sldLayoutChg chg="del">
          <pc:chgData name="Salamah Alawiye" userId="933ff112-0deb-4b57-8bff-7b0f7ef11484" providerId="ADAL" clId="{2824C790-E884-47C3-8202-C80DA0F5776B}" dt="2024-10-21T00:59:11.334" v="4904" actId="2696"/>
          <pc:sldLayoutMkLst>
            <pc:docMk/>
            <pc:sldMasterMk cId="1556065105" sldId="2147483667"/>
            <pc:sldLayoutMk cId="1518789907" sldId="2147483689"/>
          </pc:sldLayoutMkLst>
        </pc:sldLayoutChg>
        <pc:sldLayoutChg chg="del">
          <pc:chgData name="Salamah Alawiye" userId="933ff112-0deb-4b57-8bff-7b0f7ef11484" providerId="ADAL" clId="{2824C790-E884-47C3-8202-C80DA0F5776B}" dt="2024-10-21T00:59:17.515" v="4905" actId="2696"/>
          <pc:sldLayoutMkLst>
            <pc:docMk/>
            <pc:sldMasterMk cId="1556065105" sldId="2147483667"/>
            <pc:sldLayoutMk cId="114884233" sldId="2147483690"/>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10/23/2024</a:t>
            </a:fld>
            <a:endParaRPr lang="en-US"/>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B16356-3B28-4AAF-8099-7941810E2475}" type="datetimeFigureOut">
              <a:rPr lang="en-US" smtClean="0"/>
              <a:t>10/23/2024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5DA344-5FA2-43F7-9D95-CA56C82B080A}" type="slidenum">
              <a:rPr lang="en-US" smtClean="0"/>
              <a:t>‹#›</a:t>
            </a:fld>
            <a:endParaRPr lang="en-US"/>
          </a:p>
        </p:txBody>
      </p:sp>
    </p:spTree>
    <p:extLst>
      <p:ext uri="{BB962C8B-B14F-4D97-AF65-F5344CB8AC3E}">
        <p14:creationId xmlns:p14="http://schemas.microsoft.com/office/powerpoint/2010/main" val="1255762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a:t>
            </a:fld>
            <a:endParaRPr lang="en-US"/>
          </a:p>
        </p:txBody>
      </p:sp>
    </p:spTree>
    <p:extLst>
      <p:ext uri="{BB962C8B-B14F-4D97-AF65-F5344CB8AC3E}">
        <p14:creationId xmlns:p14="http://schemas.microsoft.com/office/powerpoint/2010/main" val="6954445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ADDF70-51E3-CFDC-6C41-28FF08D4A4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DC6F7D8-08D0-50AA-0A9B-03D8A31D8E4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6E5989-3FBA-679F-DAA9-8500B2B5551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38D4202-0CEA-D9DD-DAC3-1446C6C1F694}"/>
              </a:ext>
            </a:extLst>
          </p:cNvPr>
          <p:cNvSpPr>
            <a:spLocks noGrp="1"/>
          </p:cNvSpPr>
          <p:nvPr>
            <p:ph type="sldNum" sz="quarter" idx="5"/>
          </p:nvPr>
        </p:nvSpPr>
        <p:spPr/>
        <p:txBody>
          <a:bodyPr/>
          <a:lstStyle/>
          <a:p>
            <a:fld id="{CC5DA344-5FA2-43F7-9D95-CA56C82B080A}" type="slidenum">
              <a:rPr lang="en-US" smtClean="0"/>
              <a:t>15</a:t>
            </a:fld>
            <a:endParaRPr lang="en-US"/>
          </a:p>
        </p:txBody>
      </p:sp>
    </p:spTree>
    <p:extLst>
      <p:ext uri="{BB962C8B-B14F-4D97-AF65-F5344CB8AC3E}">
        <p14:creationId xmlns:p14="http://schemas.microsoft.com/office/powerpoint/2010/main" val="4149439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5E9298-C0F1-2D07-CDE0-CE0B356618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4FF091-7549-7907-69A1-DC7C9EFFDCD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A63FD50-2E55-25BE-4A2E-97FFAF10BFC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9295F4B7-3933-96E0-908E-8215A373AD94}"/>
              </a:ext>
            </a:extLst>
          </p:cNvPr>
          <p:cNvSpPr>
            <a:spLocks noGrp="1"/>
          </p:cNvSpPr>
          <p:nvPr>
            <p:ph type="sldNum" sz="quarter" idx="5"/>
          </p:nvPr>
        </p:nvSpPr>
        <p:spPr/>
        <p:txBody>
          <a:bodyPr/>
          <a:lstStyle/>
          <a:p>
            <a:fld id="{CC5DA344-5FA2-43F7-9D95-CA56C82B080A}" type="slidenum">
              <a:rPr lang="en-US" smtClean="0"/>
              <a:t>16</a:t>
            </a:fld>
            <a:endParaRPr lang="en-US"/>
          </a:p>
        </p:txBody>
      </p:sp>
    </p:spTree>
    <p:extLst>
      <p:ext uri="{BB962C8B-B14F-4D97-AF65-F5344CB8AC3E}">
        <p14:creationId xmlns:p14="http://schemas.microsoft.com/office/powerpoint/2010/main" val="24029440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17</a:t>
            </a:fld>
            <a:endParaRPr lang="en-US"/>
          </a:p>
        </p:txBody>
      </p:sp>
    </p:spTree>
    <p:extLst>
      <p:ext uri="{BB962C8B-B14F-4D97-AF65-F5344CB8AC3E}">
        <p14:creationId xmlns:p14="http://schemas.microsoft.com/office/powerpoint/2010/main" val="2065083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70A93F-0EC0-677C-14E8-F20F7B5273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EF8C31-8F73-59F9-41CB-C2DC93710A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5123ED6-E420-978D-46E6-D827FDE2BCC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C85D7B7-CA84-DB7E-B4FE-66D03971283D}"/>
              </a:ext>
            </a:extLst>
          </p:cNvPr>
          <p:cNvSpPr>
            <a:spLocks noGrp="1"/>
          </p:cNvSpPr>
          <p:nvPr>
            <p:ph type="sldNum" sz="quarter" idx="5"/>
          </p:nvPr>
        </p:nvSpPr>
        <p:spPr/>
        <p:txBody>
          <a:bodyPr/>
          <a:lstStyle/>
          <a:p>
            <a:fld id="{CC5DA344-5FA2-43F7-9D95-CA56C82B080A}" type="slidenum">
              <a:rPr lang="en-US" smtClean="0"/>
              <a:t>18</a:t>
            </a:fld>
            <a:endParaRPr lang="en-US"/>
          </a:p>
        </p:txBody>
      </p:sp>
    </p:spTree>
    <p:extLst>
      <p:ext uri="{BB962C8B-B14F-4D97-AF65-F5344CB8AC3E}">
        <p14:creationId xmlns:p14="http://schemas.microsoft.com/office/powerpoint/2010/main" val="9723103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4E82CF-182B-31F3-45F5-EEFE326BA4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7AFFE28-302D-D18B-1068-43764A0ECD8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5EF24C4-D69D-3BCA-8F01-D784CF72191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B6CAD92-FAC4-864A-4F87-95DAFC7E7789}"/>
              </a:ext>
            </a:extLst>
          </p:cNvPr>
          <p:cNvSpPr>
            <a:spLocks noGrp="1"/>
          </p:cNvSpPr>
          <p:nvPr>
            <p:ph type="sldNum" sz="quarter" idx="5"/>
          </p:nvPr>
        </p:nvSpPr>
        <p:spPr/>
        <p:txBody>
          <a:bodyPr/>
          <a:lstStyle/>
          <a:p>
            <a:fld id="{CC5DA344-5FA2-43F7-9D95-CA56C82B080A}" type="slidenum">
              <a:rPr lang="en-US" smtClean="0"/>
              <a:t>19</a:t>
            </a:fld>
            <a:endParaRPr lang="en-US"/>
          </a:p>
        </p:txBody>
      </p:sp>
    </p:spTree>
    <p:extLst>
      <p:ext uri="{BB962C8B-B14F-4D97-AF65-F5344CB8AC3E}">
        <p14:creationId xmlns:p14="http://schemas.microsoft.com/office/powerpoint/2010/main" val="33987421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20</a:t>
            </a:fld>
            <a:endParaRPr lang="en-US"/>
          </a:p>
        </p:txBody>
      </p:sp>
    </p:spTree>
    <p:extLst>
      <p:ext uri="{BB962C8B-B14F-4D97-AF65-F5344CB8AC3E}">
        <p14:creationId xmlns:p14="http://schemas.microsoft.com/office/powerpoint/2010/main" val="2974415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4</a:t>
            </a:fld>
            <a:endParaRPr lang="en-US"/>
          </a:p>
        </p:txBody>
      </p:sp>
    </p:spTree>
    <p:extLst>
      <p:ext uri="{BB962C8B-B14F-4D97-AF65-F5344CB8AC3E}">
        <p14:creationId xmlns:p14="http://schemas.microsoft.com/office/powerpoint/2010/main" val="39884402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518E0B-2EE0-B617-0DF6-19AFCBA2733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B18BE5-A6C7-63E2-11EA-9B302CEDC1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B9299EE-632D-0587-447A-E18ACAB9BB6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58A37286-F6F8-6DBD-AF44-5BA94ABC1ED0}"/>
              </a:ext>
            </a:extLst>
          </p:cNvPr>
          <p:cNvSpPr>
            <a:spLocks noGrp="1"/>
          </p:cNvSpPr>
          <p:nvPr>
            <p:ph type="sldNum" sz="quarter" idx="5"/>
          </p:nvPr>
        </p:nvSpPr>
        <p:spPr/>
        <p:txBody>
          <a:bodyPr/>
          <a:lstStyle/>
          <a:p>
            <a:fld id="{CC5DA344-5FA2-43F7-9D95-CA56C82B080A}" type="slidenum">
              <a:rPr lang="en-US" smtClean="0"/>
              <a:t>5</a:t>
            </a:fld>
            <a:endParaRPr lang="en-US"/>
          </a:p>
        </p:txBody>
      </p:sp>
    </p:spTree>
    <p:extLst>
      <p:ext uri="{BB962C8B-B14F-4D97-AF65-F5344CB8AC3E}">
        <p14:creationId xmlns:p14="http://schemas.microsoft.com/office/powerpoint/2010/main" val="2953524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7</a:t>
            </a:fld>
            <a:endParaRPr lang="en-US"/>
          </a:p>
        </p:txBody>
      </p:sp>
    </p:spTree>
    <p:extLst>
      <p:ext uri="{BB962C8B-B14F-4D97-AF65-F5344CB8AC3E}">
        <p14:creationId xmlns:p14="http://schemas.microsoft.com/office/powerpoint/2010/main" val="14957996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2A5FBC-8A03-C34E-706E-B73175E959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FA20AB-FA9C-8CB8-8E5A-CE4B6375CA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27675A4-1825-5F16-9642-973606B8FCD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81C445E-A8BD-B9C2-4BBF-A39FECFD90FE}"/>
              </a:ext>
            </a:extLst>
          </p:cNvPr>
          <p:cNvSpPr>
            <a:spLocks noGrp="1"/>
          </p:cNvSpPr>
          <p:nvPr>
            <p:ph type="sldNum" sz="quarter" idx="5"/>
          </p:nvPr>
        </p:nvSpPr>
        <p:spPr/>
        <p:txBody>
          <a:bodyPr/>
          <a:lstStyle/>
          <a:p>
            <a:fld id="{CC5DA344-5FA2-43F7-9D95-CA56C82B080A}" type="slidenum">
              <a:rPr lang="en-US" smtClean="0"/>
              <a:t>8</a:t>
            </a:fld>
            <a:endParaRPr lang="en-US"/>
          </a:p>
        </p:txBody>
      </p:sp>
    </p:spTree>
    <p:extLst>
      <p:ext uri="{BB962C8B-B14F-4D97-AF65-F5344CB8AC3E}">
        <p14:creationId xmlns:p14="http://schemas.microsoft.com/office/powerpoint/2010/main" val="19078081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6B1E22-1060-FAE1-A54B-10E92195DF6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706D6B7-CFA2-E6F5-4ADB-30EB0990D4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428594F-61C7-ED3F-ACC3-ED77A5F8C74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15EA2FF-EDF8-1006-B304-F0846C5029CB}"/>
              </a:ext>
            </a:extLst>
          </p:cNvPr>
          <p:cNvSpPr>
            <a:spLocks noGrp="1"/>
          </p:cNvSpPr>
          <p:nvPr>
            <p:ph type="sldNum" sz="quarter" idx="5"/>
          </p:nvPr>
        </p:nvSpPr>
        <p:spPr/>
        <p:txBody>
          <a:bodyPr/>
          <a:lstStyle/>
          <a:p>
            <a:fld id="{CC5DA344-5FA2-43F7-9D95-CA56C82B080A}" type="slidenum">
              <a:rPr lang="en-US" smtClean="0"/>
              <a:t>11</a:t>
            </a:fld>
            <a:endParaRPr lang="en-US"/>
          </a:p>
        </p:txBody>
      </p:sp>
    </p:spTree>
    <p:extLst>
      <p:ext uri="{BB962C8B-B14F-4D97-AF65-F5344CB8AC3E}">
        <p14:creationId xmlns:p14="http://schemas.microsoft.com/office/powerpoint/2010/main" val="21603477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167F5D-4968-6D67-0704-26CEAB89CCF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15E8C4A-E0C5-2E73-165E-97D7A322392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F97BC0-6D28-55A4-3179-D04D9B4AE2F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4DBAA02-6A50-5025-8E85-0E98DC09AA76}"/>
              </a:ext>
            </a:extLst>
          </p:cNvPr>
          <p:cNvSpPr>
            <a:spLocks noGrp="1"/>
          </p:cNvSpPr>
          <p:nvPr>
            <p:ph type="sldNum" sz="quarter" idx="5"/>
          </p:nvPr>
        </p:nvSpPr>
        <p:spPr/>
        <p:txBody>
          <a:bodyPr/>
          <a:lstStyle/>
          <a:p>
            <a:fld id="{CC5DA344-5FA2-43F7-9D95-CA56C82B080A}" type="slidenum">
              <a:rPr lang="en-US" smtClean="0"/>
              <a:t>12</a:t>
            </a:fld>
            <a:endParaRPr lang="en-US"/>
          </a:p>
        </p:txBody>
      </p:sp>
    </p:spTree>
    <p:extLst>
      <p:ext uri="{BB962C8B-B14F-4D97-AF65-F5344CB8AC3E}">
        <p14:creationId xmlns:p14="http://schemas.microsoft.com/office/powerpoint/2010/main" val="27571932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97D0BF-9291-1B8B-F05D-D3956E97AD0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C87133-4A4B-EFAD-B1FB-D9697AB522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D360B85-D191-8A2A-0B1D-12ABF49BAFB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9B25971-DB17-8D56-1740-C27586E8B6B6}"/>
              </a:ext>
            </a:extLst>
          </p:cNvPr>
          <p:cNvSpPr>
            <a:spLocks noGrp="1"/>
          </p:cNvSpPr>
          <p:nvPr>
            <p:ph type="sldNum" sz="quarter" idx="5"/>
          </p:nvPr>
        </p:nvSpPr>
        <p:spPr/>
        <p:txBody>
          <a:bodyPr/>
          <a:lstStyle/>
          <a:p>
            <a:fld id="{CC5DA344-5FA2-43F7-9D95-CA56C82B080A}" type="slidenum">
              <a:rPr lang="en-US" smtClean="0"/>
              <a:t>13</a:t>
            </a:fld>
            <a:endParaRPr lang="en-US"/>
          </a:p>
        </p:txBody>
      </p:sp>
    </p:spTree>
    <p:extLst>
      <p:ext uri="{BB962C8B-B14F-4D97-AF65-F5344CB8AC3E}">
        <p14:creationId xmlns:p14="http://schemas.microsoft.com/office/powerpoint/2010/main" val="16032900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CEA21B-756E-6482-B4EF-BD94B9C2D6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060A66-D0F6-F094-C9B1-5BE02057DD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5E08317-1D4D-1DCE-5065-3BF0950418CD}"/>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C7DA722-C55A-9436-0B8E-639BFBB85128}"/>
              </a:ext>
            </a:extLst>
          </p:cNvPr>
          <p:cNvSpPr>
            <a:spLocks noGrp="1"/>
          </p:cNvSpPr>
          <p:nvPr>
            <p:ph type="sldNum" sz="quarter" idx="5"/>
          </p:nvPr>
        </p:nvSpPr>
        <p:spPr/>
        <p:txBody>
          <a:bodyPr/>
          <a:lstStyle/>
          <a:p>
            <a:fld id="{CC5DA344-5FA2-43F7-9D95-CA56C82B080A}" type="slidenum">
              <a:rPr lang="en-US" smtClean="0"/>
              <a:t>14</a:t>
            </a:fld>
            <a:endParaRPr lang="en-US"/>
          </a:p>
        </p:txBody>
      </p:sp>
    </p:spTree>
    <p:extLst>
      <p:ext uri="{BB962C8B-B14F-4D97-AF65-F5344CB8AC3E}">
        <p14:creationId xmlns:p14="http://schemas.microsoft.com/office/powerpoint/2010/main" val="44812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D6D8061D-18C3-4F4F-85EF-561633F58754}" type="datetimeFigureOut">
              <a:rPr lang="en-US" smtClean="0"/>
              <a:t>10/23/2024</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411565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D6D8061D-18C3-4F4F-85EF-561633F58754}" type="datetimeFigureOut">
              <a:rPr lang="en-US" smtClean="0"/>
              <a:t>10/23/2024</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461895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D6D8061D-18C3-4F4F-85EF-561633F58754}" type="datetimeFigureOut">
              <a:rPr lang="en-US" smtClean="0"/>
              <a:t>10/23/2024</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47221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accent3">
            <a:lumMod val="20000"/>
            <a:lumOff val="80000"/>
          </a:schemeClr>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74AAEB19-4B49-2801-9B15-7682CDF04C04}"/>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D23C3EC-28B3-4644-8BE5-3288734B4639}"/>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857468" y="486137"/>
            <a:ext cx="5427584" cy="3599727"/>
          </a:xfrm>
        </p:spPr>
        <p:txBody>
          <a:bodyPr anchor="b" anchorCtr="0">
            <a:noAutofit/>
          </a:bodyPr>
          <a:lstStyle>
            <a:lvl1pPr algn="l">
              <a:defRPr sz="4400" cap="all" baseline="0">
                <a:solidFill>
                  <a:schemeClr val="accent1"/>
                </a:solidFill>
              </a:defRPr>
            </a:lvl1pPr>
          </a:lstStyle>
          <a:p>
            <a:r>
              <a:rPr lang="en-US" dirty="0"/>
              <a:t>Click to add title</a:t>
            </a:r>
          </a:p>
        </p:txBody>
      </p:sp>
      <p:sp>
        <p:nvSpPr>
          <p:cNvPr id="13" name="Picture Placeholder 12">
            <a:extLst>
              <a:ext uri="{FF2B5EF4-FFF2-40B4-BE49-F238E27FC236}">
                <a16:creationId xmlns:a16="http://schemas.microsoft.com/office/drawing/2014/main" id="{B64FCBF4-90E6-FFAA-143D-3A01CE52569B}"/>
              </a:ext>
            </a:extLst>
          </p:cNvPr>
          <p:cNvSpPr>
            <a:spLocks noGrp="1"/>
          </p:cNvSpPr>
          <p:nvPr>
            <p:ph type="pic" sz="quarter" idx="10"/>
          </p:nvPr>
        </p:nvSpPr>
        <p:spPr>
          <a:xfrm>
            <a:off x="5624774" y="-6713"/>
            <a:ext cx="6578801" cy="6894576"/>
          </a:xfrm>
          <a:custGeom>
            <a:avLst/>
            <a:gdLst>
              <a:gd name="connsiteX0" fmla="*/ 0 w 6613525"/>
              <a:gd name="connsiteY0" fmla="*/ 0 h 6858000"/>
              <a:gd name="connsiteX1" fmla="*/ 6613525 w 6613525"/>
              <a:gd name="connsiteY1" fmla="*/ 0 h 6858000"/>
              <a:gd name="connsiteX2" fmla="*/ 6613525 w 6613525"/>
              <a:gd name="connsiteY2" fmla="*/ 6858000 h 6858000"/>
              <a:gd name="connsiteX3" fmla="*/ 0 w 6613525"/>
              <a:gd name="connsiteY3" fmla="*/ 6858000 h 6858000"/>
              <a:gd name="connsiteX4" fmla="*/ 0 w 6613525"/>
              <a:gd name="connsiteY4" fmla="*/ 0 h 6858000"/>
              <a:gd name="connsiteX0" fmla="*/ 1875099 w 6613525"/>
              <a:gd name="connsiteY0" fmla="*/ 0 h 6858000"/>
              <a:gd name="connsiteX1" fmla="*/ 6613525 w 6613525"/>
              <a:gd name="connsiteY1" fmla="*/ 0 h 6858000"/>
              <a:gd name="connsiteX2" fmla="*/ 6613525 w 6613525"/>
              <a:gd name="connsiteY2" fmla="*/ 6858000 h 6858000"/>
              <a:gd name="connsiteX3" fmla="*/ 0 w 6613525"/>
              <a:gd name="connsiteY3" fmla="*/ 6858000 h 6858000"/>
              <a:gd name="connsiteX4" fmla="*/ 1875099 w 6613525"/>
              <a:gd name="connsiteY4" fmla="*/ 0 h 6858000"/>
              <a:gd name="connsiteX0" fmla="*/ 1840375 w 6578801"/>
              <a:gd name="connsiteY0" fmla="*/ 0 h 6869575"/>
              <a:gd name="connsiteX1" fmla="*/ 6578801 w 6578801"/>
              <a:gd name="connsiteY1" fmla="*/ 0 h 6869575"/>
              <a:gd name="connsiteX2" fmla="*/ 6578801 w 6578801"/>
              <a:gd name="connsiteY2" fmla="*/ 6858000 h 6869575"/>
              <a:gd name="connsiteX3" fmla="*/ 0 w 6578801"/>
              <a:gd name="connsiteY3" fmla="*/ 6869575 h 6869575"/>
              <a:gd name="connsiteX4" fmla="*/ 1840375 w 6578801"/>
              <a:gd name="connsiteY4" fmla="*/ 0 h 6869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8801" h="6869575">
                <a:moveTo>
                  <a:pt x="1840375" y="0"/>
                </a:moveTo>
                <a:lnTo>
                  <a:pt x="6578801" y="0"/>
                </a:lnTo>
                <a:lnTo>
                  <a:pt x="6578801" y="6858000"/>
                </a:lnTo>
                <a:lnTo>
                  <a:pt x="0" y="6869575"/>
                </a:lnTo>
                <a:lnTo>
                  <a:pt x="1840375" y="0"/>
                </a:lnTo>
                <a:close/>
              </a:path>
            </a:pathLst>
          </a:custGeom>
        </p:spPr>
        <p:txBody>
          <a:bodyPr tIns="274320" rIns="274320">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1007240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66CBD635-4863-B127-5668-D2C7DA8CDE92}"/>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1629720-DD91-8012-686D-AABA439870ED}"/>
              </a:ext>
              <a:ext uri="{C183D7F6-B498-43B3-948B-1728B52AA6E4}">
                <adec:decorative xmlns:adec="http://schemas.microsoft.com/office/drawing/2017/decorative" val="1"/>
              </a:ext>
            </a:extLst>
          </p:cNvPr>
          <p:cNvCxnSpPr>
            <a:cxnSpLocks/>
          </p:cNvCxnSpPr>
          <p:nvPr userDrawn="1"/>
        </p:nvCxnSpPr>
        <p:spPr>
          <a:xfrm flipH="1">
            <a:off x="10911820" y="0"/>
            <a:ext cx="913577" cy="68580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3970117" y="185195"/>
            <a:ext cx="6930838" cy="1505493"/>
          </a:xfrm>
        </p:spPr>
        <p:txBody>
          <a:bodyPr anchor="b" anchorCtr="0">
            <a:noAutofit/>
          </a:bodyPr>
          <a:lstStyle>
            <a:lvl1pPr>
              <a:defRPr sz="3600"/>
            </a:lvl1pPr>
          </a:lstStyle>
          <a:p>
            <a:r>
              <a:rPr lang="en-US" dirty="0"/>
              <a:t>Click to add title</a:t>
            </a:r>
          </a:p>
        </p:txBody>
      </p:sp>
      <p:sp>
        <p:nvSpPr>
          <p:cNvPr id="12" name="Picture Placeholder 11">
            <a:extLst>
              <a:ext uri="{FF2B5EF4-FFF2-40B4-BE49-F238E27FC236}">
                <a16:creationId xmlns:a16="http://schemas.microsoft.com/office/drawing/2014/main" id="{1FB27827-7491-B1C2-D9C5-975A9FF66EC1}"/>
              </a:ext>
            </a:extLst>
          </p:cNvPr>
          <p:cNvSpPr>
            <a:spLocks noGrp="1"/>
          </p:cNvSpPr>
          <p:nvPr>
            <p:ph type="pic" sz="quarter" idx="10"/>
          </p:nvPr>
        </p:nvSpPr>
        <p:spPr>
          <a:xfrm>
            <a:off x="-18788" y="-22860"/>
            <a:ext cx="3291840" cy="6903720"/>
          </a:xfrm>
        </p:spPr>
        <p:txBody>
          <a:bodyPr lIns="182880" tIns="274320" rIns="182880">
            <a:normAutofit/>
          </a:bodyPr>
          <a:lstStyle>
            <a:lvl1pPr marL="0" indent="0" algn="ctr">
              <a:buNone/>
              <a:defRPr sz="2000"/>
            </a:lvl1pPr>
          </a:lstStyle>
          <a:p>
            <a:r>
              <a:rPr lang="en-US"/>
              <a:t>Click icon to add picture</a:t>
            </a:r>
            <a:endParaRPr lang="en-US" dirty="0"/>
          </a:p>
        </p:txBody>
      </p:sp>
      <p:sp>
        <p:nvSpPr>
          <p:cNvPr id="11" name="Content Placeholder 3">
            <a:extLst>
              <a:ext uri="{FF2B5EF4-FFF2-40B4-BE49-F238E27FC236}">
                <a16:creationId xmlns:a16="http://schemas.microsoft.com/office/drawing/2014/main" id="{7D4D4555-A25D-09B6-36AF-5977189F2DDE}"/>
              </a:ext>
            </a:extLst>
          </p:cNvPr>
          <p:cNvSpPr>
            <a:spLocks noGrp="1"/>
          </p:cNvSpPr>
          <p:nvPr>
            <p:ph sz="half" idx="2" hasCustomPrompt="1"/>
          </p:nvPr>
        </p:nvSpPr>
        <p:spPr>
          <a:xfrm>
            <a:off x="3970116" y="2022395"/>
            <a:ext cx="6941703" cy="4297680"/>
          </a:xfrm>
        </p:spPr>
        <p:txBody>
          <a:bodyPr>
            <a:normAutofit/>
          </a:bodyPr>
          <a:lstStyle>
            <a:lvl1pPr marL="228600" indent="-228600">
              <a:spcBef>
                <a:spcPts val="1000"/>
              </a:spcBef>
              <a:spcAft>
                <a:spcPts val="1500"/>
              </a:spcAft>
              <a:buFont typeface="Arial" panose="020B0604020202020204" pitchFamily="34" charset="0"/>
              <a:buChar char="•"/>
              <a:defRPr sz="1800"/>
            </a:lvl1pPr>
            <a:lvl2pPr>
              <a:spcBef>
                <a:spcPts val="1000"/>
              </a:spcBef>
              <a:spcAft>
                <a:spcPts val="1500"/>
              </a:spcAft>
              <a:defRPr sz="1800"/>
            </a:lvl2pPr>
            <a:lvl3pPr>
              <a:spcBef>
                <a:spcPts val="1000"/>
              </a:spcBef>
              <a:spcAft>
                <a:spcPts val="1500"/>
              </a:spcAft>
              <a:defRPr sz="1800"/>
            </a:lvl3pPr>
            <a:lvl4pPr>
              <a:spcBef>
                <a:spcPts val="1000"/>
              </a:spcBef>
              <a:spcAft>
                <a:spcPts val="1500"/>
              </a:spcAft>
              <a:defRPr sz="1800"/>
            </a:lvl4pPr>
            <a:lvl5pPr>
              <a:spcBef>
                <a:spcPts val="1000"/>
              </a:spcBef>
              <a:spcAft>
                <a:spcPts val="1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923740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59E49FCE-658C-FF5A-6405-3D10F1AC1B06}"/>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903C516-D418-5E3E-1E4E-1DF8464338FE}"/>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7BF5B15-0E8A-A82C-6E9C-FCF3FBAAD468}"/>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54B33CA-9490-C8E1-FE4F-06367AF2921F}"/>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586824F-3198-FE44-5A4A-70312048DAF9}"/>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058CD71-6E97-B6A9-11B6-867ED408DEE2}"/>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E9FDAA6-BDE8-D6C3-17CD-F87BFB54F54A}"/>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b" anchorCtr="0">
            <a:noAutofit/>
          </a:bodyPr>
          <a:lstStyle>
            <a:lvl1pPr>
              <a:defRPr sz="3600"/>
            </a:lvl1pPr>
          </a:lstStyle>
          <a:p>
            <a:r>
              <a:rPr lang="en-US" dirty="0"/>
              <a:t>Click to add title</a:t>
            </a:r>
          </a:p>
        </p:txBody>
      </p:sp>
      <p:sp>
        <p:nvSpPr>
          <p:cNvPr id="17" name="Content Placeholder 3">
            <a:extLst>
              <a:ext uri="{FF2B5EF4-FFF2-40B4-BE49-F238E27FC236}">
                <a16:creationId xmlns:a16="http://schemas.microsoft.com/office/drawing/2014/main" id="{42A0738D-E9A9-14B7-4739-62E402B0C2DF}"/>
              </a:ext>
            </a:extLst>
          </p:cNvPr>
          <p:cNvSpPr>
            <a:spLocks noGrp="1"/>
          </p:cNvSpPr>
          <p:nvPr>
            <p:ph sz="half" idx="14" hasCustomPrompt="1"/>
          </p:nvPr>
        </p:nvSpPr>
        <p:spPr>
          <a:xfrm>
            <a:off x="834961" y="2032663"/>
            <a:ext cx="4463005" cy="4067492"/>
          </a:xfrm>
        </p:spPr>
        <p:txBody>
          <a:bodyPr>
            <a:normAutofit/>
          </a:bodyPr>
          <a:lstStyle>
            <a:lvl1pPr marL="0" indent="0">
              <a:spcBef>
                <a:spcPts val="1000"/>
              </a:spcBef>
              <a:spcAft>
                <a:spcPts val="500"/>
              </a:spcAft>
              <a:buNone/>
              <a:defRPr sz="1800"/>
            </a:lvl1pPr>
            <a:lvl2pPr marL="0">
              <a:spcBef>
                <a:spcPts val="1000"/>
              </a:spcBef>
              <a:spcAft>
                <a:spcPts val="500"/>
              </a:spcAft>
              <a:defRPr sz="1800"/>
            </a:lvl2pPr>
            <a:lvl3pPr marL="457200">
              <a:spcBef>
                <a:spcPts val="1000"/>
              </a:spcBef>
              <a:spcAft>
                <a:spcPts val="500"/>
              </a:spcAft>
              <a:defRPr sz="1800"/>
            </a:lvl3pPr>
            <a:lvl4pPr marL="685800">
              <a:spcBef>
                <a:spcPts val="1000"/>
              </a:spcBef>
              <a:spcAft>
                <a:spcPts val="500"/>
              </a:spcAft>
              <a:defRPr sz="1800"/>
            </a:lvl4pPr>
            <a:lvl5pPr marL="914400">
              <a:spcBef>
                <a:spcPts val="1000"/>
              </a:spcBef>
              <a:spcAft>
                <a:spcPts val="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3">
            <a:extLst>
              <a:ext uri="{FF2B5EF4-FFF2-40B4-BE49-F238E27FC236}">
                <a16:creationId xmlns:a16="http://schemas.microsoft.com/office/drawing/2014/main" id="{A766D4CB-8BCE-C6EE-EF57-A8A819EBD366}"/>
              </a:ext>
            </a:extLst>
          </p:cNvPr>
          <p:cNvSpPr>
            <a:spLocks noGrp="1"/>
          </p:cNvSpPr>
          <p:nvPr>
            <p:ph sz="half" idx="13" hasCustomPrompt="1"/>
          </p:nvPr>
        </p:nvSpPr>
        <p:spPr>
          <a:xfrm>
            <a:off x="6141720" y="2032663"/>
            <a:ext cx="5212080" cy="4067492"/>
          </a:xfrm>
        </p:spPr>
        <p:txBody>
          <a:bodyPr>
            <a:normAutofit/>
          </a:bodyPr>
          <a:lstStyle>
            <a:lvl1pPr marL="0" indent="0">
              <a:spcBef>
                <a:spcPts val="1000"/>
              </a:spcBef>
              <a:spcAft>
                <a:spcPts val="500"/>
              </a:spcAft>
              <a:buNone/>
              <a:defRPr sz="1800"/>
            </a:lvl1pPr>
            <a:lvl2pPr marL="0">
              <a:spcBef>
                <a:spcPts val="1000"/>
              </a:spcBef>
              <a:spcAft>
                <a:spcPts val="500"/>
              </a:spcAft>
              <a:defRPr sz="1800"/>
            </a:lvl2pPr>
            <a:lvl3pPr marL="457200">
              <a:spcBef>
                <a:spcPts val="1000"/>
              </a:spcBef>
              <a:spcAft>
                <a:spcPts val="500"/>
              </a:spcAft>
              <a:defRPr sz="1800"/>
            </a:lvl3pPr>
            <a:lvl4pPr marL="685800">
              <a:spcBef>
                <a:spcPts val="1000"/>
              </a:spcBef>
              <a:spcAft>
                <a:spcPts val="500"/>
              </a:spcAft>
              <a:defRPr sz="1800"/>
            </a:lvl4pPr>
            <a:lvl5pPr marL="914400">
              <a:spcBef>
                <a:spcPts val="1000"/>
              </a:spcBef>
              <a:spcAft>
                <a:spcPts val="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10/23/2024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866756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ntent + picture ">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700B3A65-BB60-F2B4-4CF4-19A7C53F188A}"/>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F1DB8D5-B954-BFC9-C8D8-F0491CCBE29B}"/>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507D69F-27D7-2C68-A17D-3F1399C8BE71}"/>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838199" y="365125"/>
            <a:ext cx="6645965" cy="1325563"/>
          </a:xfrm>
        </p:spPr>
        <p:txBody>
          <a:bodyPr anchor="b" anchorCtr="0">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1" y="2055813"/>
            <a:ext cx="5781261" cy="4067492"/>
          </a:xfrm>
        </p:spPr>
        <p:txBody>
          <a:bodyPr>
            <a:normAutofit/>
          </a:bodyPr>
          <a:lstStyle>
            <a:lvl1pPr marL="0" indent="0">
              <a:spcBef>
                <a:spcPts val="1000"/>
              </a:spcBef>
              <a:spcAft>
                <a:spcPts val="500"/>
              </a:spcAft>
              <a:buNone/>
              <a:defRPr sz="1800"/>
            </a:lvl1pPr>
            <a:lvl2pPr>
              <a:spcBef>
                <a:spcPts val="1000"/>
              </a:spcBef>
              <a:spcAft>
                <a:spcPts val="500"/>
              </a:spcAft>
              <a:defRPr sz="1600"/>
            </a:lvl2pPr>
            <a:lvl3pPr>
              <a:spcBef>
                <a:spcPts val="1000"/>
              </a:spcBef>
              <a:spcAft>
                <a:spcPts val="500"/>
              </a:spcAft>
              <a:defRPr sz="1400"/>
            </a:lvl3pPr>
            <a:lvl4pPr>
              <a:spcBef>
                <a:spcPts val="1000"/>
              </a:spcBef>
              <a:spcAft>
                <a:spcPts val="500"/>
              </a:spcAft>
              <a:defRPr sz="1200"/>
            </a:lvl4pPr>
            <a:lvl5pPr>
              <a:spcBef>
                <a:spcPts val="1000"/>
              </a:spcBef>
              <a:spcAft>
                <a:spcPts val="500"/>
              </a:spcAft>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a:extLst>
              <a:ext uri="{FF2B5EF4-FFF2-40B4-BE49-F238E27FC236}">
                <a16:creationId xmlns:a16="http://schemas.microsoft.com/office/drawing/2014/main" id="{BC013AD6-0EF3-2B25-DDBD-2DF706123AEE}"/>
              </a:ext>
            </a:extLst>
          </p:cNvPr>
          <p:cNvSpPr>
            <a:spLocks noGrp="1"/>
          </p:cNvSpPr>
          <p:nvPr>
            <p:ph type="pic" sz="quarter" idx="13"/>
          </p:nvPr>
        </p:nvSpPr>
        <p:spPr>
          <a:xfrm>
            <a:off x="7566991" y="-22860"/>
            <a:ext cx="4625008" cy="6903720"/>
          </a:xfrm>
        </p:spPr>
        <p:txBody>
          <a:bodyPr tIns="274320">
            <a:normAutofit/>
          </a:bodyPr>
          <a:lstStyle>
            <a:lvl1pPr marL="0" indent="0" algn="ctr">
              <a:buNone/>
              <a:defRPr sz="2000"/>
            </a:lvl1pPr>
          </a:lstStyle>
          <a:p>
            <a:r>
              <a:rPr lang="en-US"/>
              <a:t>Click icon to add picture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10/23/2024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6568680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ntent 3">
    <p:bg>
      <p:bgPr>
        <a:solidFill>
          <a:schemeClr val="accent3">
            <a:lumMod val="20000"/>
            <a:lumOff val="80000"/>
          </a:schemeClr>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11843C0D-8C0B-0B3C-7014-7B7217C008E5}"/>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7B715CF-E60F-DDAE-369E-BCC2CE4FF958}"/>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2BD8F5F-4228-6BB9-5EA6-553590898242}"/>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F721F95-97C0-7151-B9F6-C088CEA1A7F8}"/>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978AD50A-9C6A-454B-0CAD-EAB518440143}"/>
              </a:ext>
            </a:extLst>
          </p:cNvPr>
          <p:cNvSpPr>
            <a:spLocks noGrp="1"/>
          </p:cNvSpPr>
          <p:nvPr>
            <p:ph type="pic" sz="quarter" idx="10"/>
          </p:nvPr>
        </p:nvSpPr>
        <p:spPr>
          <a:xfrm>
            <a:off x="3810" y="0"/>
            <a:ext cx="7816995" cy="6858000"/>
          </a:xfrm>
          <a:custGeom>
            <a:avLst/>
            <a:gdLst>
              <a:gd name="connsiteX0" fmla="*/ 0 w 7813675"/>
              <a:gd name="connsiteY0" fmla="*/ 0 h 6903720"/>
              <a:gd name="connsiteX1" fmla="*/ 7813675 w 7813675"/>
              <a:gd name="connsiteY1" fmla="*/ 0 h 6903720"/>
              <a:gd name="connsiteX2" fmla="*/ 7813675 w 7813675"/>
              <a:gd name="connsiteY2" fmla="*/ 6903720 h 6903720"/>
              <a:gd name="connsiteX3" fmla="*/ 0 w 7813675"/>
              <a:gd name="connsiteY3" fmla="*/ 6903720 h 6903720"/>
              <a:gd name="connsiteX4" fmla="*/ 0 w 7813675"/>
              <a:gd name="connsiteY4" fmla="*/ 0 h 6903720"/>
              <a:gd name="connsiteX0" fmla="*/ 0 w 7813675"/>
              <a:gd name="connsiteY0" fmla="*/ 0 h 6903720"/>
              <a:gd name="connsiteX1" fmla="*/ 7813675 w 7813675"/>
              <a:gd name="connsiteY1" fmla="*/ 0 h 6903720"/>
              <a:gd name="connsiteX2" fmla="*/ 7813675 w 7813675"/>
              <a:gd name="connsiteY2" fmla="*/ 6903720 h 6903720"/>
              <a:gd name="connsiteX3" fmla="*/ 798854 w 7813675"/>
              <a:gd name="connsiteY3" fmla="*/ 6867163 h 6903720"/>
              <a:gd name="connsiteX4" fmla="*/ 0 w 7813675"/>
              <a:gd name="connsiteY4" fmla="*/ 6903720 h 6903720"/>
              <a:gd name="connsiteX5" fmla="*/ 0 w 7813675"/>
              <a:gd name="connsiteY5" fmla="*/ 0 h 6903720"/>
              <a:gd name="connsiteX0" fmla="*/ 0 w 7813675"/>
              <a:gd name="connsiteY0" fmla="*/ 0 h 6907803"/>
              <a:gd name="connsiteX1" fmla="*/ 7813675 w 7813675"/>
              <a:gd name="connsiteY1" fmla="*/ 0 h 6907803"/>
              <a:gd name="connsiteX2" fmla="*/ 7813675 w 7813675"/>
              <a:gd name="connsiteY2" fmla="*/ 6903720 h 6907803"/>
              <a:gd name="connsiteX3" fmla="*/ 809014 w 7813675"/>
              <a:gd name="connsiteY3" fmla="*/ 6907803 h 6907803"/>
              <a:gd name="connsiteX4" fmla="*/ 0 w 7813675"/>
              <a:gd name="connsiteY4" fmla="*/ 6903720 h 6907803"/>
              <a:gd name="connsiteX5" fmla="*/ 0 w 7813675"/>
              <a:gd name="connsiteY5" fmla="*/ 0 h 6907803"/>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8748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8748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9891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740434 w 7813675"/>
              <a:gd name="connsiteY3" fmla="*/ 6898913 h 6903720"/>
              <a:gd name="connsiteX4" fmla="*/ 0 w 7813675"/>
              <a:gd name="connsiteY4" fmla="*/ 6903720 h 6903720"/>
              <a:gd name="connsiteX5" fmla="*/ 0 w 7813675"/>
              <a:gd name="connsiteY5" fmla="*/ 0 h 6903720"/>
              <a:gd name="connsiteX0" fmla="*/ 0 w 7813675"/>
              <a:gd name="connsiteY0" fmla="*/ 0 h 6907385"/>
              <a:gd name="connsiteX1" fmla="*/ 7813675 w 7813675"/>
              <a:gd name="connsiteY1" fmla="*/ 0 h 6907385"/>
              <a:gd name="connsiteX2" fmla="*/ 7813675 w 7813675"/>
              <a:gd name="connsiteY2" fmla="*/ 6903720 h 6907385"/>
              <a:gd name="connsiteX3" fmla="*/ 6359380 w 7813675"/>
              <a:gd name="connsiteY3" fmla="*/ 6907385 h 6907385"/>
              <a:gd name="connsiteX4" fmla="*/ 740434 w 7813675"/>
              <a:gd name="connsiteY4" fmla="*/ 6898913 h 6907385"/>
              <a:gd name="connsiteX5" fmla="*/ 0 w 7813675"/>
              <a:gd name="connsiteY5" fmla="*/ 6903720 h 6907385"/>
              <a:gd name="connsiteX6" fmla="*/ 0 w 7813675"/>
              <a:gd name="connsiteY6"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3320 w 7816995"/>
              <a:gd name="connsiteY5" fmla="*/ 690372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2899555 w 7816995"/>
              <a:gd name="connsiteY2" fmla="*/ 464820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16995" h="6907385">
                <a:moveTo>
                  <a:pt x="3320" y="0"/>
                </a:moveTo>
                <a:lnTo>
                  <a:pt x="7816995" y="0"/>
                </a:lnTo>
                <a:lnTo>
                  <a:pt x="2899555" y="4648200"/>
                </a:lnTo>
                <a:lnTo>
                  <a:pt x="6362700" y="6907385"/>
                </a:lnTo>
                <a:lnTo>
                  <a:pt x="743754" y="6898913"/>
                </a:lnTo>
                <a:lnTo>
                  <a:pt x="2876060" y="4644390"/>
                </a:lnTo>
                <a:cubicBezTo>
                  <a:pt x="1610033" y="3689302"/>
                  <a:pt x="1117437" y="3324763"/>
                  <a:pt x="0" y="2510645"/>
                </a:cubicBezTo>
                <a:cubicBezTo>
                  <a:pt x="1107" y="1673763"/>
                  <a:pt x="2213" y="836882"/>
                  <a:pt x="3320" y="0"/>
                </a:cubicBezTo>
                <a:close/>
              </a:path>
            </a:pathLst>
          </a:custGeom>
          <a:solidFill>
            <a:schemeClr val="tx2"/>
          </a:solidFill>
          <a:ln w="22225">
            <a:noFill/>
          </a:ln>
        </p:spPr>
        <p:txBody>
          <a:bodyPr lIns="274320" tIns="274320">
            <a:normAutofit/>
          </a:bodyPr>
          <a:lstStyle>
            <a:lvl1pPr marL="0" indent="0">
              <a:buNone/>
              <a:defRPr sz="2000"/>
            </a:lvl1pPr>
          </a:lstStyle>
          <a:p>
            <a:r>
              <a:rPr lang="en-US"/>
              <a:t>Click icon to add picture</a:t>
            </a:r>
            <a:endParaRPr lang="en-US" dirty="0"/>
          </a:p>
        </p:txBody>
      </p:sp>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6080992" y="731562"/>
            <a:ext cx="4902843" cy="3526778"/>
          </a:xfrm>
          <a:noFill/>
        </p:spPr>
        <p:txBody>
          <a:bodyPr anchor="b">
            <a:noAutofit/>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080992" y="4373217"/>
            <a:ext cx="4902843" cy="1753221"/>
          </a:xfrm>
        </p:spPr>
        <p:txBody>
          <a:bodyPr anchor="t" anchorCtr="0">
            <a:normAutofit/>
          </a:bodyPr>
          <a:lstStyle>
            <a:lvl1pPr marL="0" indent="0">
              <a:spcBef>
                <a:spcPts val="1000"/>
              </a:spcBef>
              <a:buNone/>
              <a:defRPr sz="1800">
                <a:solidFill>
                  <a:schemeClr val="tx1"/>
                </a:solidFill>
              </a:defRPr>
            </a:lvl1pPr>
            <a:lvl2pPr>
              <a:spcBef>
                <a:spcPts val="1000"/>
              </a:spcBef>
              <a:defRPr sz="1600">
                <a:solidFill>
                  <a:schemeClr val="tx1"/>
                </a:solidFill>
              </a:defRPr>
            </a:lvl2pPr>
            <a:lvl3pPr>
              <a:spcBef>
                <a:spcPts val="1000"/>
              </a:spcBef>
              <a:defRPr sz="1400">
                <a:solidFill>
                  <a:schemeClr val="tx1"/>
                </a:solidFill>
              </a:defRPr>
            </a:lvl3pPr>
            <a:lvl4pPr>
              <a:spcBef>
                <a:spcPts val="1000"/>
              </a:spcBef>
              <a:defRPr sz="1200">
                <a:solidFill>
                  <a:schemeClr val="tx1"/>
                </a:solidFill>
              </a:defRPr>
            </a:lvl4pPr>
            <a:lvl5pPr>
              <a:spcBef>
                <a:spcPts val="1000"/>
              </a:spcBef>
              <a:defRPr sz="1200">
                <a:solidFill>
                  <a:schemeClr val="tx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25396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D6D8061D-18C3-4F4F-85EF-561633F58754}" type="datetimeFigureOut">
              <a:rPr lang="en-US" smtClean="0"/>
              <a:t>10/23/2024</a:t>
            </a:fld>
            <a:endParaRPr lang="en-US"/>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667895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D6D8061D-18C3-4F4F-85EF-561633F58754}" type="datetimeFigureOut">
              <a:rPr lang="en-US" smtClean="0"/>
              <a:t>10/23/2024</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535638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D6D8061D-18C3-4F4F-85EF-561633F58754}" type="datetimeFigureOut">
              <a:rPr lang="en-US" smtClean="0"/>
              <a:t>10/23/2024</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208121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D6D8061D-18C3-4F4F-85EF-561633F58754}" type="datetimeFigureOut">
              <a:rPr lang="en-US" smtClean="0"/>
              <a:t>10/23/2024</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87720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D6D8061D-18C3-4F4F-85EF-561633F58754}" type="datetimeFigureOut">
              <a:rPr lang="en-US" smtClean="0"/>
              <a:t>10/23/2024</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049826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D6D8061D-18C3-4F4F-85EF-561633F58754}" type="datetimeFigureOut">
              <a:rPr lang="en-US" smtClean="0"/>
              <a:t>10/23/2024</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762831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D6D8061D-18C3-4F4F-85EF-561633F58754}" type="datetimeFigureOut">
              <a:rPr lang="en-US" smtClean="0"/>
              <a:t>10/23/2024</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719983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D6D8061D-18C3-4F4F-85EF-561633F58754}" type="datetimeFigureOut">
              <a:rPr lang="en-US" smtClean="0"/>
              <a:t>10/23/2024</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979663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D6D8061D-18C3-4F4F-85EF-561633F58754}" type="datetimeFigureOut">
              <a:rPr lang="en-US" smtClean="0"/>
              <a:t>10/23/2024</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CBD12358-51D2-46B3-9BDE-DF29528B9454}" type="slidenum">
              <a:rPr lang="en-US" smtClean="0"/>
              <a:t>‹#›</a:t>
            </a:fld>
            <a:endParaRPr lang="en-US"/>
          </a:p>
        </p:txBody>
      </p:sp>
    </p:spTree>
    <p:extLst>
      <p:ext uri="{BB962C8B-B14F-4D97-AF65-F5344CB8AC3E}">
        <p14:creationId xmlns:p14="http://schemas.microsoft.com/office/powerpoint/2010/main" val="155606510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3" r:id="rId13"/>
    <p:sldLayoutId id="2147483685" r:id="rId14"/>
    <p:sldLayoutId id="2147483687" r:id="rId15"/>
    <p:sldLayoutId id="2147483691" r:id="rId16"/>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336">
          <p15:clr>
            <a:srgbClr val="F26B43"/>
          </p15:clr>
        </p15:guide>
        <p15:guide id="4" orient="horz" pos="3984">
          <p15:clr>
            <a:srgbClr val="F26B43"/>
          </p15:clr>
        </p15:guide>
        <p15:guide id="5" pos="336">
          <p15:clr>
            <a:srgbClr val="F26B43"/>
          </p15:clr>
        </p15:guide>
        <p15:guide id="6" pos="7344">
          <p15:clr>
            <a:srgbClr val="F26B43"/>
          </p15:clr>
        </p15:guide>
        <p15:guide id="7" pos="720">
          <p15:clr>
            <a:srgbClr val="F26B43"/>
          </p15:clr>
        </p15:guide>
        <p15:guide id="8" pos="69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 Id="rId4" Type="http://schemas.openxmlformats.org/officeDocument/2006/relationships/image" Target="../media/image14.svg"/></Relationships>
</file>

<file path=ppt/slides/_rels/slide11.xml.rels><?xml version="1.0" encoding="UTF-8" standalone="yes"?>
<Relationships xmlns="http://schemas.openxmlformats.org/package/2006/relationships"><Relationship Id="rId3" Type="http://schemas.microsoft.com/office/2011/relationships/webextension" Target="../webextensions/webextension3.xml"/><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microsoft.com/office/2011/relationships/webextension" Target="../webextensions/webextension4.xml"/><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microsoft.com/office/2011/relationships/webextension" Target="../webextensions/webextension5.xml"/><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microsoft.com/office/2011/relationships/webextension" Target="../webextensions/webextension2.xml"/><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10000"/>
            <a:lumOff val="90000"/>
            <a:alpha val="95000"/>
          </a:schemeClr>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FEC93CF-2672-7D78-F278-58C5E012E0DF}"/>
              </a:ext>
            </a:extLst>
          </p:cNvPr>
          <p:cNvSpPr>
            <a:spLocks noGrp="1"/>
          </p:cNvSpPr>
          <p:nvPr>
            <p:ph type="ctrTitle"/>
          </p:nvPr>
        </p:nvSpPr>
        <p:spPr>
          <a:xfrm>
            <a:off x="857468" y="486137"/>
            <a:ext cx="5238532" cy="3599727"/>
          </a:xfrm>
        </p:spPr>
        <p:txBody>
          <a:bodyPr/>
          <a:lstStyle/>
          <a:p>
            <a:r>
              <a:rPr lang="en-US" sz="3600" dirty="0">
                <a:latin typeface="Book Antiqua" panose="02040602050305030304" pitchFamily="18" charset="0"/>
              </a:rPr>
              <a:t>ADVENTUREWORKS SALES ANALYSIS</a:t>
            </a:r>
          </a:p>
        </p:txBody>
      </p:sp>
      <p:pic>
        <p:nvPicPr>
          <p:cNvPr id="15" name="Picture Placeholder 14" descr="A magnifying glass with arrows pointing up&#10;&#10;Description automatically generated">
            <a:extLst>
              <a:ext uri="{FF2B5EF4-FFF2-40B4-BE49-F238E27FC236}">
                <a16:creationId xmlns:a16="http://schemas.microsoft.com/office/drawing/2014/main" id="{332402D8-4FB1-C927-C58B-FBA8FF99F7CA}"/>
              </a:ext>
            </a:extLst>
          </p:cNvPr>
          <p:cNvPicPr>
            <a:picLocks noGrp="1" noChangeAspect="1"/>
          </p:cNvPicPr>
          <p:nvPr>
            <p:ph type="pic" sz="quarter" idx="10"/>
          </p:nvPr>
        </p:nvPicPr>
        <p:blipFill>
          <a:blip r:embed="rId3">
            <a:extLst>
              <a:ext uri="{BEBA8EAE-BF5A-486C-A8C5-ECC9F3942E4B}">
                <a14:imgProps xmlns:a14="http://schemas.microsoft.com/office/drawing/2010/main">
                  <a14:imgLayer r:embed="rId4">
                    <a14:imgEffect>
                      <a14:artisticTexturizer/>
                    </a14:imgEffect>
                  </a14:imgLayer>
                </a14:imgProps>
              </a:ext>
              <a:ext uri="{28A0092B-C50C-407E-A947-70E740481C1C}">
                <a14:useLocalDpi xmlns:a14="http://schemas.microsoft.com/office/drawing/2010/main" val="0"/>
              </a:ext>
            </a:extLst>
          </a:blip>
          <a:srcRect l="24585" r="24585"/>
          <a:stretch>
            <a:fillRect/>
          </a:stretch>
        </p:blipFill>
        <p:spPr/>
      </p:pic>
    </p:spTree>
    <p:extLst>
      <p:ext uri="{BB962C8B-B14F-4D97-AF65-F5344CB8AC3E}">
        <p14:creationId xmlns:p14="http://schemas.microsoft.com/office/powerpoint/2010/main" val="3078994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CC2D6A-4C7D-3D69-7110-097041046F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A6C2BD-EC9D-F86C-093D-D1CB49C57976}"/>
              </a:ext>
            </a:extLst>
          </p:cNvPr>
          <p:cNvSpPr>
            <a:spLocks noGrp="1"/>
          </p:cNvSpPr>
          <p:nvPr>
            <p:ph type="title"/>
          </p:nvPr>
        </p:nvSpPr>
        <p:spPr>
          <a:xfrm>
            <a:off x="559409" y="245204"/>
            <a:ext cx="4372356" cy="590839"/>
          </a:xfrm>
          <a:solidFill>
            <a:schemeClr val="accent4">
              <a:lumMod val="60000"/>
              <a:lumOff val="40000"/>
            </a:schemeClr>
          </a:solidFill>
        </p:spPr>
        <p:txBody>
          <a:bodyPr>
            <a:normAutofit/>
          </a:bodyPr>
          <a:lstStyle/>
          <a:p>
            <a:r>
              <a:rPr lang="en-US" sz="3200" dirty="0">
                <a:solidFill>
                  <a:schemeClr val="bg1"/>
                </a:solidFill>
                <a:latin typeface="Book Antiqua" panose="02040602050305030304" pitchFamily="18" charset="0"/>
              </a:rPr>
              <a:t>SALES ANALYSIS</a:t>
            </a:r>
            <a:endParaRPr lang="LID4096" sz="3200" dirty="0">
              <a:solidFill>
                <a:schemeClr val="bg1"/>
              </a:solidFill>
              <a:latin typeface="Book Antiqua" panose="02040602050305030304" pitchFamily="18" charset="0"/>
            </a:endParaRPr>
          </a:p>
        </p:txBody>
      </p:sp>
      <p:sp>
        <p:nvSpPr>
          <p:cNvPr id="3" name="Text Placeholder 2">
            <a:extLst>
              <a:ext uri="{FF2B5EF4-FFF2-40B4-BE49-F238E27FC236}">
                <a16:creationId xmlns:a16="http://schemas.microsoft.com/office/drawing/2014/main" id="{3771F815-9BD0-24A4-3F61-C19FA092DDD5}"/>
              </a:ext>
            </a:extLst>
          </p:cNvPr>
          <p:cNvSpPr>
            <a:spLocks noGrp="1"/>
          </p:cNvSpPr>
          <p:nvPr>
            <p:ph type="body" idx="1"/>
          </p:nvPr>
        </p:nvSpPr>
        <p:spPr>
          <a:xfrm>
            <a:off x="463844" y="3024901"/>
            <a:ext cx="4563485" cy="2299855"/>
          </a:xfrm>
        </p:spPr>
        <p:txBody>
          <a:bodyPr>
            <a:normAutofit/>
          </a:bodyPr>
          <a:lstStyle/>
          <a:p>
            <a:pPr algn="just"/>
            <a:r>
              <a:rPr lang="en-US" b="0" cap="none" dirty="0">
                <a:latin typeface="Book Antiqua" panose="02040602050305030304" pitchFamily="18" charset="0"/>
              </a:rPr>
              <a:t>The size with the highest revenue is Small with $9.7m in revenue, followed by Medium with $9.1m, then Large with $3.9m and the least is XL with $810k.</a:t>
            </a:r>
            <a:endParaRPr lang="LID4096" b="0" cap="none" dirty="0">
              <a:latin typeface="Book Antiqua" panose="02040602050305030304" pitchFamily="18" charset="0"/>
            </a:endParaRPr>
          </a:p>
        </p:txBody>
      </p:sp>
      <p:pic>
        <p:nvPicPr>
          <p:cNvPr id="3074" name="Picture 2">
            <a:extLst>
              <a:ext uri="{FF2B5EF4-FFF2-40B4-BE49-F238E27FC236}">
                <a16:creationId xmlns:a16="http://schemas.microsoft.com/office/drawing/2014/main" id="{090BC292-9942-2767-CC3F-16A2E1AA10D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683653" y="1384239"/>
            <a:ext cx="5876377" cy="4325045"/>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Business Growth with solid fill">
            <a:extLst>
              <a:ext uri="{FF2B5EF4-FFF2-40B4-BE49-F238E27FC236}">
                <a16:creationId xmlns:a16="http://schemas.microsoft.com/office/drawing/2014/main" id="{94F888C7-0FC4-5BD5-B27E-67C00106AE5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631970" y="1299782"/>
            <a:ext cx="2129218" cy="2129218"/>
          </a:xfrm>
          <a:prstGeom prst="rect">
            <a:avLst/>
          </a:prstGeom>
        </p:spPr>
      </p:pic>
    </p:spTree>
    <p:extLst>
      <p:ext uri="{BB962C8B-B14F-4D97-AF65-F5344CB8AC3E}">
        <p14:creationId xmlns:p14="http://schemas.microsoft.com/office/powerpoint/2010/main" val="549933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8328EF-E003-6A63-6559-94DCD18FA2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38819C-892F-875D-568B-03F863965F65}"/>
              </a:ext>
            </a:extLst>
          </p:cNvPr>
          <p:cNvSpPr>
            <a:spLocks noGrp="1"/>
          </p:cNvSpPr>
          <p:nvPr>
            <p:ph type="title"/>
          </p:nvPr>
        </p:nvSpPr>
        <p:spPr>
          <a:xfrm>
            <a:off x="254533" y="148590"/>
            <a:ext cx="4362437" cy="504419"/>
          </a:xfrm>
          <a:solidFill>
            <a:schemeClr val="accent4">
              <a:lumMod val="60000"/>
              <a:lumOff val="40000"/>
            </a:schemeClr>
          </a:solidFill>
        </p:spPr>
        <p:txBody>
          <a:bodyPr>
            <a:normAutofit fontScale="90000"/>
          </a:bodyPr>
          <a:lstStyle/>
          <a:p>
            <a:r>
              <a:rPr lang="en-US" dirty="0" err="1">
                <a:solidFill>
                  <a:schemeClr val="bg1"/>
                </a:solidFill>
                <a:latin typeface="Book Antiqua" panose="02040602050305030304" pitchFamily="18" charset="0"/>
              </a:rPr>
              <a:t>CUStOMER</a:t>
            </a:r>
            <a:r>
              <a:rPr lang="en-US" dirty="0">
                <a:solidFill>
                  <a:schemeClr val="bg1"/>
                </a:solidFill>
                <a:latin typeface="Book Antiqua" panose="02040602050305030304" pitchFamily="18" charset="0"/>
              </a:rPr>
              <a:t> Analysis</a:t>
            </a:r>
          </a:p>
        </p:txBody>
      </p:sp>
      <p:sp>
        <p:nvSpPr>
          <p:cNvPr id="7" name="Text Placeholder 6">
            <a:extLst>
              <a:ext uri="{FF2B5EF4-FFF2-40B4-BE49-F238E27FC236}">
                <a16:creationId xmlns:a16="http://schemas.microsoft.com/office/drawing/2014/main" id="{6F5E6DDB-082C-07ED-5D7A-83400EA67721}"/>
              </a:ext>
            </a:extLst>
          </p:cNvPr>
          <p:cNvSpPr>
            <a:spLocks noGrp="1"/>
          </p:cNvSpPr>
          <p:nvPr>
            <p:ph type="body" sz="half" idx="2"/>
          </p:nvPr>
        </p:nvSpPr>
        <p:spPr>
          <a:xfrm>
            <a:off x="254534" y="810491"/>
            <a:ext cx="3278377" cy="4738255"/>
          </a:xfrm>
        </p:spPr>
        <p:txBody>
          <a:bodyPr>
            <a:normAutofit fontScale="92500" lnSpcReduction="10000"/>
          </a:bodyPr>
          <a:lstStyle/>
          <a:p>
            <a:pPr algn="just"/>
            <a:r>
              <a:rPr lang="en-US" sz="1400" dirty="0">
                <a:latin typeface="Book Antiqua" panose="02040602050305030304" pitchFamily="18" charset="0"/>
              </a:rPr>
              <a:t>KEY INSIGHTS:</a:t>
            </a:r>
          </a:p>
          <a:p>
            <a:pPr marL="285750" indent="-285750" algn="just">
              <a:buFont typeface="Arial" panose="020B0604020202020204" pitchFamily="34" charset="0"/>
              <a:buChar char="•"/>
            </a:pPr>
            <a:r>
              <a:rPr lang="en-US" sz="1400" dirty="0">
                <a:latin typeface="Book Antiqua" panose="02040602050305030304" pitchFamily="18" charset="0"/>
              </a:rPr>
              <a:t>The married spend more compared to singles (52% to 48%)</a:t>
            </a:r>
          </a:p>
          <a:p>
            <a:pPr marL="285750" indent="-285750" algn="just">
              <a:buFont typeface="Arial" panose="020B0604020202020204" pitchFamily="34" charset="0"/>
              <a:buChar char="•"/>
            </a:pPr>
            <a:r>
              <a:rPr lang="en-US" sz="1400" dirty="0">
                <a:latin typeface="Book Antiqua" panose="02040602050305030304" pitchFamily="18" charset="0"/>
              </a:rPr>
              <a:t>Based on Education Level, the highest average annual income is the Graduate Degree with $66k and the least being Partial High School with $40k.</a:t>
            </a:r>
          </a:p>
          <a:p>
            <a:pPr marL="285750" indent="-285750" algn="just">
              <a:buFont typeface="Arial" panose="020B0604020202020204" pitchFamily="34" charset="0"/>
              <a:buChar char="•"/>
            </a:pPr>
            <a:r>
              <a:rPr lang="en-US" sz="1400" dirty="0">
                <a:latin typeface="Book Antiqua" panose="02040602050305030304" pitchFamily="18" charset="0"/>
              </a:rPr>
              <a:t>Based on Occupation, Management roles earns the highest with an average of $92k, next to Professionals that earn $74k and the lowest is Manual jobs generating $16k.</a:t>
            </a:r>
          </a:p>
          <a:p>
            <a:pPr marL="285750" indent="-285750" algn="just">
              <a:buFont typeface="Arial" panose="020B0604020202020204" pitchFamily="34" charset="0"/>
              <a:buChar char="•"/>
            </a:pPr>
            <a:r>
              <a:rPr lang="en-US" sz="1400" dirty="0">
                <a:latin typeface="Book Antiqua" panose="02040602050305030304" pitchFamily="18" charset="0"/>
              </a:rPr>
              <a:t>With this we can say that the higher you earn, the higher the purchasing power which reflects in the order count.</a:t>
            </a:r>
          </a:p>
          <a:p>
            <a:pPr marL="285750" indent="-285750" algn="just">
              <a:buFont typeface="Arial" panose="020B0604020202020204" pitchFamily="34" charset="0"/>
              <a:buChar char="•"/>
            </a:pPr>
            <a:r>
              <a:rPr lang="en-US" sz="1400" dirty="0">
                <a:latin typeface="Book Antiqua" panose="02040602050305030304" pitchFamily="18" charset="0"/>
              </a:rPr>
              <a:t>Although, looking at spending habit, we have more customers not spending so much in the store compared to those that purchase a lot or buy the expensive products.</a:t>
            </a:r>
            <a:endParaRPr lang="LID4096" sz="1200" dirty="0">
              <a:latin typeface="Book Antiqua" panose="02040602050305030304" pitchFamily="18" charset="0"/>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Content Placeholder 4">
                <a:extLst>
                  <a:ext uri="{FF2B5EF4-FFF2-40B4-BE49-F238E27FC236}">
                    <a16:creationId xmlns:a16="http://schemas.microsoft.com/office/drawing/2014/main" id="{A7EF39FB-4C4F-A0E9-0617-04ECC8D76A1C}"/>
                  </a:ext>
                </a:extLst>
              </p:cNvPr>
              <p:cNvGraphicFramePr>
                <a:graphicFrameLocks noGrp="1"/>
              </p:cNvGraphicFramePr>
              <p:nvPr>
                <p:ph idx="1"/>
                <p:extLst>
                  <p:ext uri="{D42A27DB-BD31-4B8C-83A1-F6EECF244321}">
                    <p14:modId xmlns:p14="http://schemas.microsoft.com/office/powerpoint/2010/main" val="2217037563"/>
                  </p:ext>
                </p:extLst>
              </p:nvPr>
            </p:nvGraphicFramePr>
            <p:xfrm>
              <a:off x="3637842" y="826503"/>
              <a:ext cx="8404555" cy="5050559"/>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5" name="Content Placeholder 4">
                <a:extLst>
                  <a:ext uri="{FF2B5EF4-FFF2-40B4-BE49-F238E27FC236}">
                    <a16:creationId xmlns:a16="http://schemas.microsoft.com/office/drawing/2014/main" id="{A7EF39FB-4C4F-A0E9-0617-04ECC8D76A1C}"/>
                  </a:ext>
                </a:extLst>
              </p:cNvPr>
              <p:cNvPicPr>
                <a:picLocks noGrp="1" noRot="1" noChangeAspect="1" noMove="1" noResize="1" noEditPoints="1" noAdjustHandles="1" noChangeArrowheads="1" noChangeShapeType="1"/>
              </p:cNvPicPr>
              <p:nvPr/>
            </p:nvPicPr>
            <p:blipFill>
              <a:blip r:embed="rId4"/>
              <a:stretch>
                <a:fillRect/>
              </a:stretch>
            </p:blipFill>
            <p:spPr>
              <a:xfrm>
                <a:off x="3637842" y="826503"/>
                <a:ext cx="8404555" cy="5050559"/>
              </a:xfrm>
              <a:prstGeom prst="rect">
                <a:avLst/>
              </a:prstGeom>
            </p:spPr>
          </p:pic>
        </mc:Fallback>
      </mc:AlternateContent>
    </p:spTree>
    <p:extLst>
      <p:ext uri="{BB962C8B-B14F-4D97-AF65-F5344CB8AC3E}">
        <p14:creationId xmlns:p14="http://schemas.microsoft.com/office/powerpoint/2010/main" val="2262129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481797-665C-DE0E-F2A4-2EC7A93651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3F3190-66EA-934E-6B2D-B558E7F7850C}"/>
              </a:ext>
            </a:extLst>
          </p:cNvPr>
          <p:cNvSpPr>
            <a:spLocks noGrp="1"/>
          </p:cNvSpPr>
          <p:nvPr>
            <p:ph type="title"/>
          </p:nvPr>
        </p:nvSpPr>
        <p:spPr>
          <a:xfrm>
            <a:off x="254533" y="150090"/>
            <a:ext cx="4294606" cy="504419"/>
          </a:xfrm>
          <a:solidFill>
            <a:schemeClr val="accent4">
              <a:lumMod val="60000"/>
              <a:lumOff val="40000"/>
            </a:schemeClr>
          </a:solidFill>
        </p:spPr>
        <p:txBody>
          <a:bodyPr>
            <a:normAutofit fontScale="90000"/>
          </a:bodyPr>
          <a:lstStyle/>
          <a:p>
            <a:r>
              <a:rPr lang="en-US" dirty="0">
                <a:solidFill>
                  <a:schemeClr val="bg1"/>
                </a:solidFill>
                <a:latin typeface="Book Antiqua" panose="02040602050305030304" pitchFamily="18" charset="0"/>
              </a:rPr>
              <a:t>TERRITORY Analysis</a:t>
            </a:r>
          </a:p>
        </p:txBody>
      </p:sp>
      <p:sp>
        <p:nvSpPr>
          <p:cNvPr id="7" name="Text Placeholder 6">
            <a:extLst>
              <a:ext uri="{FF2B5EF4-FFF2-40B4-BE49-F238E27FC236}">
                <a16:creationId xmlns:a16="http://schemas.microsoft.com/office/drawing/2014/main" id="{DD762E0C-D176-0D01-3B07-AC4334005685}"/>
              </a:ext>
            </a:extLst>
          </p:cNvPr>
          <p:cNvSpPr>
            <a:spLocks noGrp="1"/>
          </p:cNvSpPr>
          <p:nvPr>
            <p:ph type="body" sz="half" idx="2"/>
          </p:nvPr>
        </p:nvSpPr>
        <p:spPr>
          <a:xfrm>
            <a:off x="9005455" y="654509"/>
            <a:ext cx="2932012" cy="5053564"/>
          </a:xfrm>
        </p:spPr>
        <p:txBody>
          <a:bodyPr>
            <a:normAutofit/>
          </a:bodyPr>
          <a:lstStyle/>
          <a:p>
            <a:pPr algn="just"/>
            <a:r>
              <a:rPr lang="en-US" sz="1400" dirty="0">
                <a:latin typeface="Book Antiqua" panose="02040602050305030304" pitchFamily="18" charset="0"/>
              </a:rPr>
              <a:t>KEY INSIGHTS:</a:t>
            </a:r>
          </a:p>
          <a:p>
            <a:pPr marL="285750" indent="-285750" algn="just">
              <a:buFont typeface="Arial" panose="020B0604020202020204" pitchFamily="34" charset="0"/>
              <a:buChar char="•"/>
            </a:pPr>
            <a:r>
              <a:rPr lang="en-US" sz="1400" dirty="0">
                <a:latin typeface="Book Antiqua" panose="02040602050305030304" pitchFamily="18" charset="0"/>
              </a:rPr>
              <a:t>Analysis based on Continent, as seen from product analysis, North America had the highest revenue of sales and in total, it generated $9.7m.</a:t>
            </a:r>
          </a:p>
          <a:p>
            <a:pPr marL="285750" indent="-285750" algn="just">
              <a:buFont typeface="Arial" panose="020B0604020202020204" pitchFamily="34" charset="0"/>
              <a:buChar char="•"/>
            </a:pPr>
            <a:r>
              <a:rPr lang="en-US" sz="1400" dirty="0">
                <a:latin typeface="Book Antiqua" panose="02040602050305030304" pitchFamily="18" charset="0"/>
              </a:rPr>
              <a:t>Based on Country, United Stated generated the most revenue with $7.9m and the least being Canada with $1.8m.</a:t>
            </a:r>
          </a:p>
          <a:p>
            <a:pPr marL="285750" indent="-285750" algn="just">
              <a:buFont typeface="Arial" panose="020B0604020202020204" pitchFamily="34" charset="0"/>
              <a:buChar char="•"/>
            </a:pPr>
            <a:r>
              <a:rPr lang="en-US" sz="1400" dirty="0">
                <a:latin typeface="Book Antiqua" panose="02040602050305030304" pitchFamily="18" charset="0"/>
              </a:rPr>
              <a:t>Based on Region, Australia has the highest sales with $7.4m in revenue</a:t>
            </a:r>
          </a:p>
          <a:p>
            <a:pPr marL="285750" indent="-285750" algn="just">
              <a:buFont typeface="Arial" panose="020B0604020202020204" pitchFamily="34" charset="0"/>
              <a:buChar char="•"/>
            </a:pPr>
            <a:r>
              <a:rPr lang="en-US" sz="1400" dirty="0">
                <a:latin typeface="Book Antiqua" panose="02040602050305030304" pitchFamily="18" charset="0"/>
              </a:rPr>
              <a:t>Looking at Profit, Australia made the highest profit with $3.1m and the least is Central with $1,437</a:t>
            </a:r>
          </a:p>
          <a:p>
            <a:pPr algn="just"/>
            <a:endParaRPr lang="LID4096" sz="1200" dirty="0">
              <a:latin typeface="Book Antiqua" panose="02040602050305030304" pitchFamily="18" charset="0"/>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6" name="Content Placeholder 5">
                <a:extLst>
                  <a:ext uri="{FF2B5EF4-FFF2-40B4-BE49-F238E27FC236}">
                    <a16:creationId xmlns:a16="http://schemas.microsoft.com/office/drawing/2014/main" id="{43C20378-F5AF-1563-6222-BD96CC0E59ED}"/>
                  </a:ext>
                </a:extLst>
              </p:cNvPr>
              <p:cNvGraphicFramePr>
                <a:graphicFrameLocks noGrp="1"/>
              </p:cNvGraphicFramePr>
              <p:nvPr>
                <p:ph idx="1"/>
                <p:extLst>
                  <p:ext uri="{D42A27DB-BD31-4B8C-83A1-F6EECF244321}">
                    <p14:modId xmlns:p14="http://schemas.microsoft.com/office/powerpoint/2010/main" val="1077862586"/>
                  </p:ext>
                </p:extLst>
              </p:nvPr>
            </p:nvGraphicFramePr>
            <p:xfrm>
              <a:off x="254533" y="974360"/>
              <a:ext cx="8750922" cy="5576341"/>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6" name="Content Placeholder 5">
                <a:extLst>
                  <a:ext uri="{FF2B5EF4-FFF2-40B4-BE49-F238E27FC236}">
                    <a16:creationId xmlns:a16="http://schemas.microsoft.com/office/drawing/2014/main" id="{43C20378-F5AF-1563-6222-BD96CC0E59ED}"/>
                  </a:ext>
                </a:extLst>
              </p:cNvPr>
              <p:cNvPicPr>
                <a:picLocks noGrp="1" noRot="1" noChangeAspect="1" noMove="1" noResize="1" noEditPoints="1" noAdjustHandles="1" noChangeArrowheads="1" noChangeShapeType="1"/>
              </p:cNvPicPr>
              <p:nvPr/>
            </p:nvPicPr>
            <p:blipFill>
              <a:blip r:embed="rId4"/>
              <a:stretch>
                <a:fillRect/>
              </a:stretch>
            </p:blipFill>
            <p:spPr>
              <a:xfrm>
                <a:off x="254533" y="974360"/>
                <a:ext cx="8750922" cy="5576341"/>
              </a:xfrm>
              <a:prstGeom prst="rect">
                <a:avLst/>
              </a:prstGeom>
            </p:spPr>
          </p:pic>
        </mc:Fallback>
      </mc:AlternateContent>
    </p:spTree>
    <p:extLst>
      <p:ext uri="{BB962C8B-B14F-4D97-AF65-F5344CB8AC3E}">
        <p14:creationId xmlns:p14="http://schemas.microsoft.com/office/powerpoint/2010/main" val="654520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F3C9B0-9905-990C-D62D-C0C1D8FEE1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84B854-E416-B706-CB7C-B5B7E0745FC9}"/>
              </a:ext>
            </a:extLst>
          </p:cNvPr>
          <p:cNvSpPr>
            <a:spLocks noGrp="1"/>
          </p:cNvSpPr>
          <p:nvPr>
            <p:ph type="title"/>
          </p:nvPr>
        </p:nvSpPr>
        <p:spPr>
          <a:xfrm>
            <a:off x="254534" y="148590"/>
            <a:ext cx="3882751" cy="504419"/>
          </a:xfrm>
          <a:solidFill>
            <a:schemeClr val="accent4">
              <a:lumMod val="60000"/>
              <a:lumOff val="40000"/>
            </a:schemeClr>
          </a:solidFill>
        </p:spPr>
        <p:txBody>
          <a:bodyPr>
            <a:normAutofit fontScale="90000"/>
          </a:bodyPr>
          <a:lstStyle/>
          <a:p>
            <a:r>
              <a:rPr lang="en-US" dirty="0">
                <a:solidFill>
                  <a:schemeClr val="bg1"/>
                </a:solidFill>
                <a:latin typeface="Book Antiqua" panose="02040602050305030304" pitchFamily="18" charset="0"/>
              </a:rPr>
              <a:t>Further Analysis</a:t>
            </a:r>
          </a:p>
        </p:txBody>
      </p:sp>
      <p:sp>
        <p:nvSpPr>
          <p:cNvPr id="7" name="Text Placeholder 6">
            <a:extLst>
              <a:ext uri="{FF2B5EF4-FFF2-40B4-BE49-F238E27FC236}">
                <a16:creationId xmlns:a16="http://schemas.microsoft.com/office/drawing/2014/main" id="{AA58D3E0-3D6A-D7F8-9E16-0BBAA0A97652}"/>
              </a:ext>
            </a:extLst>
          </p:cNvPr>
          <p:cNvSpPr>
            <a:spLocks noGrp="1"/>
          </p:cNvSpPr>
          <p:nvPr>
            <p:ph type="body" sz="half" idx="2"/>
          </p:nvPr>
        </p:nvSpPr>
        <p:spPr>
          <a:xfrm>
            <a:off x="254534" y="810491"/>
            <a:ext cx="3278377" cy="4738255"/>
          </a:xfrm>
        </p:spPr>
        <p:txBody>
          <a:bodyPr>
            <a:normAutofit/>
          </a:bodyPr>
          <a:lstStyle/>
          <a:p>
            <a:pPr algn="just"/>
            <a:r>
              <a:rPr lang="en-US" sz="1400" dirty="0">
                <a:latin typeface="Book Antiqua" panose="02040602050305030304" pitchFamily="18" charset="0"/>
              </a:rPr>
              <a:t>KEY INSIGHTS:</a:t>
            </a:r>
          </a:p>
          <a:p>
            <a:pPr marL="285750" indent="-285750" algn="just">
              <a:buFont typeface="Arial" panose="020B0604020202020204" pitchFamily="34" charset="0"/>
              <a:buChar char="•"/>
            </a:pPr>
            <a:r>
              <a:rPr lang="en-US" sz="1400" dirty="0">
                <a:latin typeface="Book Antiqua" panose="02040602050305030304" pitchFamily="18" charset="0"/>
              </a:rPr>
              <a:t>Comparing Education Level and income, Bachelors earn the highest and </a:t>
            </a:r>
            <a:r>
              <a:rPr lang="en-US" sz="1400" b="1" dirty="0">
                <a:latin typeface="Book Antiqua" panose="02040602050305030304" pitchFamily="18" charset="0"/>
              </a:rPr>
              <a:t>high earners </a:t>
            </a:r>
            <a:r>
              <a:rPr lang="en-US" sz="1400" dirty="0">
                <a:latin typeface="Book Antiqua" panose="02040602050305030304" pitchFamily="18" charset="0"/>
              </a:rPr>
              <a:t>accounts for a bulk of the revenue at $8.3k.</a:t>
            </a:r>
          </a:p>
          <a:p>
            <a:pPr marL="285750" indent="-285750" algn="just">
              <a:buFont typeface="Arial" panose="020B0604020202020204" pitchFamily="34" charset="0"/>
              <a:buChar char="•"/>
            </a:pPr>
            <a:r>
              <a:rPr lang="en-US" sz="1400" dirty="0">
                <a:latin typeface="Book Antiqua" panose="02040602050305030304" pitchFamily="18" charset="0"/>
              </a:rPr>
              <a:t>Analysis based on Homeowners showed that the higher you earn the higher the possibility of being a homeowner as compared to those that are low earners.</a:t>
            </a:r>
          </a:p>
          <a:p>
            <a:pPr marL="285750" indent="-285750" algn="just">
              <a:buFont typeface="Arial" panose="020B0604020202020204" pitchFamily="34" charset="0"/>
              <a:buChar char="•"/>
            </a:pPr>
            <a:r>
              <a:rPr lang="en-US" sz="1400" dirty="0">
                <a:latin typeface="Book Antiqua" panose="02040602050305030304" pitchFamily="18" charset="0"/>
              </a:rPr>
              <a:t>Across the 3 spending categories, those with no children spend more. Also, as number of children increases, the amount spent in the store reduces.</a:t>
            </a:r>
            <a:endParaRPr lang="LID4096" sz="1200" dirty="0">
              <a:latin typeface="Book Antiqua" panose="02040602050305030304" pitchFamily="18" charset="0"/>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Content Placeholder 4">
                <a:extLst>
                  <a:ext uri="{FF2B5EF4-FFF2-40B4-BE49-F238E27FC236}">
                    <a16:creationId xmlns:a16="http://schemas.microsoft.com/office/drawing/2014/main" id="{DDB3F3BC-B7B1-0905-73E4-2D4BCC031018}"/>
                  </a:ext>
                </a:extLst>
              </p:cNvPr>
              <p:cNvGraphicFramePr>
                <a:graphicFrameLocks noGrp="1"/>
              </p:cNvGraphicFramePr>
              <p:nvPr>
                <p:ph idx="1"/>
                <p:extLst>
                  <p:ext uri="{D42A27DB-BD31-4B8C-83A1-F6EECF244321}">
                    <p14:modId xmlns:p14="http://schemas.microsoft.com/office/powerpoint/2010/main" val="3768863752"/>
                  </p:ext>
                </p:extLst>
              </p:nvPr>
            </p:nvGraphicFramePr>
            <p:xfrm>
              <a:off x="3768436" y="810491"/>
              <a:ext cx="8298873" cy="5313218"/>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5" name="Content Placeholder 4">
                <a:extLst>
                  <a:ext uri="{FF2B5EF4-FFF2-40B4-BE49-F238E27FC236}">
                    <a16:creationId xmlns:a16="http://schemas.microsoft.com/office/drawing/2014/main" id="{DDB3F3BC-B7B1-0905-73E4-2D4BCC031018}"/>
                  </a:ext>
                </a:extLst>
              </p:cNvPr>
              <p:cNvPicPr>
                <a:picLocks noGrp="1" noRot="1" noChangeAspect="1" noMove="1" noResize="1" noEditPoints="1" noAdjustHandles="1" noChangeArrowheads="1" noChangeShapeType="1"/>
              </p:cNvPicPr>
              <p:nvPr/>
            </p:nvPicPr>
            <p:blipFill>
              <a:blip r:embed="rId4"/>
              <a:stretch>
                <a:fillRect/>
              </a:stretch>
            </p:blipFill>
            <p:spPr>
              <a:xfrm>
                <a:off x="3768436" y="810491"/>
                <a:ext cx="8298873" cy="5313218"/>
              </a:xfrm>
              <a:prstGeom prst="rect">
                <a:avLst/>
              </a:prstGeom>
            </p:spPr>
          </p:pic>
        </mc:Fallback>
      </mc:AlternateContent>
    </p:spTree>
    <p:extLst>
      <p:ext uri="{BB962C8B-B14F-4D97-AF65-F5344CB8AC3E}">
        <p14:creationId xmlns:p14="http://schemas.microsoft.com/office/powerpoint/2010/main" val="2683829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9599F0-4425-AF53-9850-1D00328095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80E33A-A157-00F6-AC3E-1C3744EB1403}"/>
              </a:ext>
            </a:extLst>
          </p:cNvPr>
          <p:cNvSpPr>
            <a:spLocks noGrp="1"/>
          </p:cNvSpPr>
          <p:nvPr>
            <p:ph type="title"/>
          </p:nvPr>
        </p:nvSpPr>
        <p:spPr>
          <a:xfrm>
            <a:off x="254533" y="148590"/>
            <a:ext cx="4705393" cy="504419"/>
          </a:xfrm>
          <a:solidFill>
            <a:schemeClr val="accent4">
              <a:lumMod val="60000"/>
              <a:lumOff val="40000"/>
            </a:schemeClr>
          </a:solidFill>
        </p:spPr>
        <p:txBody>
          <a:bodyPr>
            <a:normAutofit fontScale="90000"/>
          </a:bodyPr>
          <a:lstStyle/>
          <a:p>
            <a:r>
              <a:rPr lang="en-US" dirty="0">
                <a:solidFill>
                  <a:schemeClr val="bg1"/>
                </a:solidFill>
                <a:latin typeface="Book Antiqua" panose="02040602050305030304" pitchFamily="18" charset="0"/>
              </a:rPr>
              <a:t>STATISTICAL Analysis</a:t>
            </a:r>
          </a:p>
        </p:txBody>
      </p:sp>
      <p:sp>
        <p:nvSpPr>
          <p:cNvPr id="7" name="Text Placeholder 6">
            <a:extLst>
              <a:ext uri="{FF2B5EF4-FFF2-40B4-BE49-F238E27FC236}">
                <a16:creationId xmlns:a16="http://schemas.microsoft.com/office/drawing/2014/main" id="{2D211F3A-7358-A3B3-6BD7-60A6724CDB69}"/>
              </a:ext>
            </a:extLst>
          </p:cNvPr>
          <p:cNvSpPr>
            <a:spLocks noGrp="1"/>
          </p:cNvSpPr>
          <p:nvPr>
            <p:ph type="body" sz="half" idx="2"/>
          </p:nvPr>
        </p:nvSpPr>
        <p:spPr>
          <a:xfrm>
            <a:off x="254534" y="810491"/>
            <a:ext cx="3555466" cy="5243945"/>
          </a:xfrm>
        </p:spPr>
        <p:txBody>
          <a:bodyPr>
            <a:noAutofit/>
          </a:bodyPr>
          <a:lstStyle/>
          <a:p>
            <a:pPr algn="just">
              <a:lnSpc>
                <a:spcPct val="107000"/>
              </a:lnSpc>
              <a:spcAft>
                <a:spcPts val="800"/>
              </a:spcAft>
            </a:pPr>
            <a:r>
              <a:rPr lang="en-US" sz="1300" kern="100" dirty="0">
                <a:effectLst/>
                <a:latin typeface="Book Antiqua" panose="02040602050305030304" pitchFamily="18" charset="0"/>
                <a:ea typeface="Aptos" panose="020B0004020202020204" pitchFamily="34" charset="0"/>
                <a:cs typeface="Times New Roman" panose="02020603050405020304" pitchFamily="18" charset="0"/>
              </a:rPr>
              <a:t>For the statistical analysis of the variables, Correlation was used to understand the relationship between the numerical data in the dataset.</a:t>
            </a:r>
          </a:p>
          <a:p>
            <a:pPr marL="285750" indent="-285750" algn="just">
              <a:lnSpc>
                <a:spcPct val="107000"/>
              </a:lnSpc>
              <a:spcAft>
                <a:spcPts val="800"/>
              </a:spcAft>
              <a:buFont typeface="Arial" panose="020B0604020202020204" pitchFamily="34" charset="0"/>
              <a:buChar char="•"/>
            </a:pPr>
            <a:r>
              <a:rPr lang="en-US" sz="1300" kern="100" dirty="0">
                <a:latin typeface="Book Antiqua" panose="02040602050305030304" pitchFamily="18" charset="0"/>
                <a:ea typeface="Aptos" panose="020B0004020202020204" pitchFamily="34" charset="0"/>
                <a:cs typeface="Times New Roman" panose="02020603050405020304" pitchFamily="18" charset="0"/>
              </a:rPr>
              <a:t>T</a:t>
            </a:r>
            <a:r>
              <a:rPr lang="en-US" sz="1300" kern="100" dirty="0">
                <a:effectLst/>
                <a:latin typeface="Book Antiqua" panose="02040602050305030304" pitchFamily="18" charset="0"/>
                <a:ea typeface="Aptos" panose="020B0004020202020204" pitchFamily="34" charset="0"/>
                <a:cs typeface="Times New Roman" panose="02020603050405020304" pitchFamily="18" charset="0"/>
              </a:rPr>
              <a:t>here is a weak negative correlation between </a:t>
            </a:r>
            <a:r>
              <a:rPr lang="en-US" sz="1300" b="1" kern="100" dirty="0">
                <a:effectLst/>
                <a:latin typeface="Book Antiqua" panose="02040602050305030304" pitchFamily="18" charset="0"/>
                <a:ea typeface="Aptos" panose="020B0004020202020204" pitchFamily="34" charset="0"/>
                <a:cs typeface="Times New Roman" panose="02020603050405020304" pitchFamily="18" charset="0"/>
              </a:rPr>
              <a:t>Order Quantity</a:t>
            </a:r>
            <a:r>
              <a:rPr lang="en-US" sz="1300" kern="100" dirty="0">
                <a:effectLst/>
                <a:latin typeface="Book Antiqua" panose="02040602050305030304" pitchFamily="18" charset="0"/>
                <a:ea typeface="Aptos" panose="020B0004020202020204" pitchFamily="34" charset="0"/>
                <a:cs typeface="Times New Roman" panose="02020603050405020304" pitchFamily="18" charset="0"/>
              </a:rPr>
              <a:t> and </a:t>
            </a:r>
            <a:r>
              <a:rPr lang="en-US" sz="1300" b="1" kern="100" dirty="0">
                <a:effectLst/>
                <a:latin typeface="Book Antiqua" panose="02040602050305030304" pitchFamily="18" charset="0"/>
                <a:ea typeface="Aptos" panose="020B0004020202020204" pitchFamily="34" charset="0"/>
                <a:cs typeface="Times New Roman" panose="02020603050405020304" pitchFamily="18" charset="0"/>
              </a:rPr>
              <a:t>Product</a:t>
            </a:r>
            <a:r>
              <a:rPr lang="en-US" sz="1300" kern="100" dirty="0">
                <a:effectLst/>
                <a:latin typeface="Book Antiqua" panose="02040602050305030304" pitchFamily="18" charset="0"/>
                <a:ea typeface="Aptos" panose="020B0004020202020204" pitchFamily="34" charset="0"/>
                <a:cs typeface="Times New Roman" panose="02020603050405020304" pitchFamily="18" charset="0"/>
              </a:rPr>
              <a:t> </a:t>
            </a:r>
            <a:r>
              <a:rPr lang="en-US" sz="1300" b="1" kern="100" dirty="0">
                <a:effectLst/>
                <a:latin typeface="Book Antiqua" panose="02040602050305030304" pitchFamily="18" charset="0"/>
                <a:ea typeface="Aptos" panose="020B0004020202020204" pitchFamily="34" charset="0"/>
                <a:cs typeface="Times New Roman" panose="02020603050405020304" pitchFamily="18" charset="0"/>
              </a:rPr>
              <a:t>Price </a:t>
            </a:r>
            <a:r>
              <a:rPr lang="en-US" sz="1300" kern="100" dirty="0">
                <a:effectLst/>
                <a:latin typeface="Book Antiqua" panose="02040602050305030304" pitchFamily="18" charset="0"/>
                <a:ea typeface="Aptos" panose="020B0004020202020204" pitchFamily="34" charset="0"/>
                <a:cs typeface="Times New Roman" panose="02020603050405020304" pitchFamily="18" charset="0"/>
              </a:rPr>
              <a:t>showing a value of </a:t>
            </a:r>
            <a:r>
              <a:rPr lang="en-US" sz="1300" b="1" kern="100" dirty="0">
                <a:effectLst/>
                <a:latin typeface="Book Antiqua" panose="02040602050305030304" pitchFamily="18" charset="0"/>
                <a:ea typeface="Aptos" panose="020B0004020202020204" pitchFamily="34" charset="0"/>
                <a:cs typeface="Times New Roman" panose="02020603050405020304" pitchFamily="18" charset="0"/>
              </a:rPr>
              <a:t>-0.42, </a:t>
            </a:r>
            <a:r>
              <a:rPr lang="en-US" sz="1300" kern="100" dirty="0">
                <a:effectLst/>
                <a:latin typeface="Book Antiqua" panose="02040602050305030304" pitchFamily="18" charset="0"/>
                <a:ea typeface="Aptos" panose="020B0004020202020204" pitchFamily="34" charset="0"/>
                <a:cs typeface="Times New Roman" panose="02020603050405020304" pitchFamily="18" charset="0"/>
              </a:rPr>
              <a:t>this means as one variable increases, it might not impact the progressive decrease of the other.</a:t>
            </a:r>
          </a:p>
          <a:p>
            <a:pPr marL="285750" indent="-285750" algn="just">
              <a:lnSpc>
                <a:spcPct val="107000"/>
              </a:lnSpc>
              <a:spcAft>
                <a:spcPts val="800"/>
              </a:spcAft>
              <a:buFont typeface="Arial" panose="020B0604020202020204" pitchFamily="34" charset="0"/>
              <a:buChar char="•"/>
            </a:pPr>
            <a:r>
              <a:rPr lang="en-US" sz="1300" kern="100" dirty="0">
                <a:effectLst/>
                <a:latin typeface="Book Antiqua" panose="02040602050305030304" pitchFamily="18" charset="0"/>
                <a:ea typeface="Aptos" panose="020B0004020202020204" pitchFamily="34" charset="0"/>
                <a:cs typeface="Times New Roman" panose="02020603050405020304" pitchFamily="18" charset="0"/>
              </a:rPr>
              <a:t>It is also noticed that there is weak negative correlation between </a:t>
            </a:r>
            <a:r>
              <a:rPr lang="en-US" sz="1300" b="1" kern="100" dirty="0">
                <a:effectLst/>
                <a:latin typeface="Book Antiqua" panose="02040602050305030304" pitchFamily="18" charset="0"/>
                <a:ea typeface="Aptos" panose="020B0004020202020204" pitchFamily="34" charset="0"/>
                <a:cs typeface="Times New Roman" panose="02020603050405020304" pitchFamily="18" charset="0"/>
              </a:rPr>
              <a:t>Product Cost</a:t>
            </a:r>
            <a:r>
              <a:rPr lang="en-US" sz="1300" kern="100" dirty="0">
                <a:effectLst/>
                <a:latin typeface="Book Antiqua" panose="02040602050305030304" pitchFamily="18" charset="0"/>
                <a:ea typeface="Aptos" panose="020B0004020202020204" pitchFamily="34" charset="0"/>
                <a:cs typeface="Times New Roman" panose="02020603050405020304" pitchFamily="18" charset="0"/>
              </a:rPr>
              <a:t> and </a:t>
            </a:r>
            <a:r>
              <a:rPr lang="en-US" sz="1300" b="1" kern="100" dirty="0">
                <a:effectLst/>
                <a:latin typeface="Book Antiqua" panose="02040602050305030304" pitchFamily="18" charset="0"/>
                <a:ea typeface="Aptos" panose="020B0004020202020204" pitchFamily="34" charset="0"/>
                <a:cs typeface="Times New Roman" panose="02020603050405020304" pitchFamily="18" charset="0"/>
              </a:rPr>
              <a:t>Profit</a:t>
            </a:r>
            <a:r>
              <a:rPr lang="en-US" sz="1300" kern="100" dirty="0">
                <a:effectLst/>
                <a:latin typeface="Book Antiqua" panose="02040602050305030304" pitchFamily="18" charset="0"/>
                <a:ea typeface="Aptos" panose="020B0004020202020204" pitchFamily="34" charset="0"/>
                <a:cs typeface="Times New Roman" panose="02020603050405020304" pitchFamily="18" charset="0"/>
              </a:rPr>
              <a:t> showing a value of </a:t>
            </a:r>
            <a:r>
              <a:rPr lang="en-US" sz="1300" b="1" kern="100" dirty="0">
                <a:effectLst/>
                <a:latin typeface="Book Antiqua" panose="02040602050305030304" pitchFamily="18" charset="0"/>
                <a:ea typeface="Aptos" panose="020B0004020202020204" pitchFamily="34" charset="0"/>
                <a:cs typeface="Times New Roman" panose="02020603050405020304" pitchFamily="18" charset="0"/>
              </a:rPr>
              <a:t>-0.29</a:t>
            </a:r>
            <a:endParaRPr lang="en-US" sz="1300" kern="100" dirty="0">
              <a:effectLst/>
              <a:latin typeface="Book Antiqua" panose="02040602050305030304" pitchFamily="18" charset="0"/>
              <a:ea typeface="Aptos" panose="020B0004020202020204" pitchFamily="34" charset="0"/>
              <a:cs typeface="Times New Roman" panose="02020603050405020304" pitchFamily="18" charset="0"/>
            </a:endParaRPr>
          </a:p>
          <a:p>
            <a:pPr marL="285750" indent="-285750" algn="just">
              <a:lnSpc>
                <a:spcPct val="107000"/>
              </a:lnSpc>
              <a:spcAft>
                <a:spcPts val="800"/>
              </a:spcAft>
              <a:buFont typeface="Arial" panose="020B0604020202020204" pitchFamily="34" charset="0"/>
              <a:buChar char="•"/>
            </a:pPr>
            <a:r>
              <a:rPr lang="en-US" sz="1300" kern="100" dirty="0">
                <a:effectLst/>
                <a:latin typeface="Book Antiqua" panose="02040602050305030304" pitchFamily="18" charset="0"/>
                <a:ea typeface="Aptos" panose="020B0004020202020204" pitchFamily="34" charset="0"/>
                <a:cs typeface="Times New Roman" panose="02020603050405020304" pitchFamily="18" charset="0"/>
              </a:rPr>
              <a:t>Between</a:t>
            </a:r>
            <a:r>
              <a:rPr lang="en-US" sz="1300" b="1" kern="100" dirty="0">
                <a:effectLst/>
                <a:latin typeface="Book Antiqua" panose="02040602050305030304" pitchFamily="18" charset="0"/>
                <a:ea typeface="Aptos" panose="020B0004020202020204" pitchFamily="34" charset="0"/>
                <a:cs typeface="Times New Roman" panose="02020603050405020304" pitchFamily="18" charset="0"/>
              </a:rPr>
              <a:t> Revenue </a:t>
            </a:r>
            <a:r>
              <a:rPr lang="en-US" sz="1300" kern="100" dirty="0">
                <a:effectLst/>
                <a:latin typeface="Book Antiqua" panose="02040602050305030304" pitchFamily="18" charset="0"/>
                <a:ea typeface="Aptos" panose="020B0004020202020204" pitchFamily="34" charset="0"/>
                <a:cs typeface="Times New Roman" panose="02020603050405020304" pitchFamily="18" charset="0"/>
              </a:rPr>
              <a:t>and</a:t>
            </a:r>
            <a:r>
              <a:rPr lang="en-US" sz="1300" b="1" kern="100" dirty="0">
                <a:effectLst/>
                <a:latin typeface="Book Antiqua" panose="02040602050305030304" pitchFamily="18" charset="0"/>
                <a:ea typeface="Aptos" panose="020B0004020202020204" pitchFamily="34" charset="0"/>
                <a:cs typeface="Times New Roman" panose="02020603050405020304" pitchFamily="18" charset="0"/>
              </a:rPr>
              <a:t> Profit, </a:t>
            </a:r>
            <a:r>
              <a:rPr lang="en-US" sz="1300" kern="100" dirty="0">
                <a:effectLst/>
                <a:latin typeface="Book Antiqua" panose="02040602050305030304" pitchFamily="18" charset="0"/>
                <a:ea typeface="Aptos" panose="020B0004020202020204" pitchFamily="34" charset="0"/>
                <a:cs typeface="Times New Roman" panose="02020603050405020304" pitchFamily="18" charset="0"/>
              </a:rPr>
              <a:t>there is also a weak negative relationship with a value of</a:t>
            </a:r>
            <a:r>
              <a:rPr lang="en-US" sz="1300" b="1" kern="100" dirty="0">
                <a:effectLst/>
                <a:latin typeface="Book Antiqua" panose="02040602050305030304" pitchFamily="18" charset="0"/>
                <a:ea typeface="Aptos" panose="020B0004020202020204" pitchFamily="34" charset="0"/>
                <a:cs typeface="Times New Roman" panose="02020603050405020304" pitchFamily="18" charset="0"/>
              </a:rPr>
              <a:t> -0.28.</a:t>
            </a:r>
            <a:endParaRPr lang="en-US" sz="1300" kern="100" dirty="0">
              <a:effectLst/>
              <a:latin typeface="Book Antiqua" panose="02040602050305030304" pitchFamily="18" charset="0"/>
              <a:ea typeface="Aptos" panose="020B0004020202020204" pitchFamily="34" charset="0"/>
              <a:cs typeface="Times New Roman" panose="02020603050405020304" pitchFamily="18" charset="0"/>
            </a:endParaRPr>
          </a:p>
          <a:p>
            <a:pPr marL="285750" indent="-285750" algn="just">
              <a:lnSpc>
                <a:spcPct val="107000"/>
              </a:lnSpc>
              <a:spcAft>
                <a:spcPts val="800"/>
              </a:spcAft>
              <a:buFont typeface="Arial" panose="020B0604020202020204" pitchFamily="34" charset="0"/>
              <a:buChar char="•"/>
            </a:pPr>
            <a:r>
              <a:rPr lang="en-US" sz="1300" b="1" kern="100" dirty="0">
                <a:effectLst/>
                <a:latin typeface="Book Antiqua" panose="02040602050305030304" pitchFamily="18" charset="0"/>
                <a:ea typeface="Aptos" panose="020B0004020202020204" pitchFamily="34" charset="0"/>
                <a:cs typeface="Times New Roman" panose="02020603050405020304" pitchFamily="18" charset="0"/>
              </a:rPr>
              <a:t>Revenue </a:t>
            </a:r>
            <a:r>
              <a:rPr lang="en-US" sz="1300" kern="100" dirty="0">
                <a:effectLst/>
                <a:latin typeface="Book Antiqua" panose="02040602050305030304" pitchFamily="18" charset="0"/>
                <a:ea typeface="Aptos" panose="020B0004020202020204" pitchFamily="34" charset="0"/>
                <a:cs typeface="Times New Roman" panose="02020603050405020304" pitchFamily="18" charset="0"/>
              </a:rPr>
              <a:t>and</a:t>
            </a:r>
            <a:r>
              <a:rPr lang="en-US" sz="1300" b="1" kern="100" dirty="0">
                <a:effectLst/>
                <a:latin typeface="Book Antiqua" panose="02040602050305030304" pitchFamily="18" charset="0"/>
                <a:ea typeface="Aptos" panose="020B0004020202020204" pitchFamily="34" charset="0"/>
                <a:cs typeface="Times New Roman" panose="02020603050405020304" pitchFamily="18" charset="0"/>
              </a:rPr>
              <a:t> Product Price </a:t>
            </a:r>
            <a:r>
              <a:rPr lang="en-US" sz="1300" kern="100" dirty="0">
                <a:effectLst/>
                <a:latin typeface="Book Antiqua" panose="02040602050305030304" pitchFamily="18" charset="0"/>
                <a:ea typeface="Aptos" panose="020B0004020202020204" pitchFamily="34" charset="0"/>
                <a:cs typeface="Times New Roman" panose="02020603050405020304" pitchFamily="18" charset="0"/>
              </a:rPr>
              <a:t>have a strong positive correlation relationship of </a:t>
            </a:r>
            <a:r>
              <a:rPr lang="en-US" sz="1300" b="1" kern="100" dirty="0">
                <a:effectLst/>
                <a:latin typeface="Book Antiqua" panose="02040602050305030304" pitchFamily="18" charset="0"/>
                <a:ea typeface="Aptos" panose="020B0004020202020204" pitchFamily="34" charset="0"/>
                <a:cs typeface="Times New Roman" panose="02020603050405020304" pitchFamily="18" charset="0"/>
              </a:rPr>
              <a:t>1</a:t>
            </a:r>
            <a:r>
              <a:rPr lang="en-US" sz="1300" kern="100" dirty="0">
                <a:effectLst/>
                <a:latin typeface="Book Antiqua" panose="02040602050305030304" pitchFamily="18" charset="0"/>
                <a:ea typeface="Aptos" panose="020B0004020202020204" pitchFamily="34" charset="0"/>
                <a:cs typeface="Times New Roman" panose="02020603050405020304" pitchFamily="18" charset="0"/>
              </a:rPr>
              <a:t>, which means as the price of products increases, the revenue will also increase.</a:t>
            </a:r>
          </a:p>
          <a:p>
            <a:pPr algn="just">
              <a:lnSpc>
                <a:spcPct val="107000"/>
              </a:lnSpc>
              <a:spcAft>
                <a:spcPts val="800"/>
              </a:spcAft>
            </a:pPr>
            <a:endParaRPr lang="en-US" sz="1300" kern="100" dirty="0">
              <a:effectLst/>
              <a:latin typeface="Book Antiqua" panose="02040602050305030304" pitchFamily="18" charset="0"/>
              <a:ea typeface="Aptos" panose="020B0004020202020204" pitchFamily="34" charset="0"/>
              <a:cs typeface="Times New Roman" panose="02020603050405020304" pitchFamily="18" charset="0"/>
            </a:endParaRPr>
          </a:p>
        </p:txBody>
      </p:sp>
      <p:pic>
        <p:nvPicPr>
          <p:cNvPr id="4098" name="Picture 2">
            <a:extLst>
              <a:ext uri="{FF2B5EF4-FFF2-40B4-BE49-F238E27FC236}">
                <a16:creationId xmlns:a16="http://schemas.microsoft.com/office/drawing/2014/main" id="{D9C8315F-A852-D25F-57FC-F5C1780672F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810000" y="653009"/>
            <a:ext cx="8127466" cy="62049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6147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E6F11C-D5BF-4AAF-811E-35A180EBCC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1E2336-BA29-5DBE-4AD3-BD9D8EAC4F8C}"/>
              </a:ext>
            </a:extLst>
          </p:cNvPr>
          <p:cNvSpPr>
            <a:spLocks noGrp="1"/>
          </p:cNvSpPr>
          <p:nvPr>
            <p:ph type="title"/>
          </p:nvPr>
        </p:nvSpPr>
        <p:spPr>
          <a:xfrm>
            <a:off x="839788" y="152401"/>
            <a:ext cx="4256868" cy="595744"/>
          </a:xfrm>
          <a:solidFill>
            <a:schemeClr val="accent4">
              <a:lumMod val="60000"/>
              <a:lumOff val="40000"/>
            </a:schemeClr>
          </a:solidFill>
        </p:spPr>
        <p:txBody>
          <a:bodyPr>
            <a:normAutofit/>
          </a:bodyPr>
          <a:lstStyle/>
          <a:p>
            <a:r>
              <a:rPr lang="en-US" sz="2800" dirty="0">
                <a:solidFill>
                  <a:schemeClr val="bg1"/>
                </a:solidFill>
                <a:latin typeface="Book Antiqua" panose="02040602050305030304" pitchFamily="18" charset="0"/>
              </a:rPr>
              <a:t>STATISTICAL Analysis</a:t>
            </a:r>
          </a:p>
        </p:txBody>
      </p:sp>
      <p:sp>
        <p:nvSpPr>
          <p:cNvPr id="4" name="Text Placeholder 3">
            <a:extLst>
              <a:ext uri="{FF2B5EF4-FFF2-40B4-BE49-F238E27FC236}">
                <a16:creationId xmlns:a16="http://schemas.microsoft.com/office/drawing/2014/main" id="{6947351E-122B-6787-A8EC-B3D208AD6C51}"/>
              </a:ext>
            </a:extLst>
          </p:cNvPr>
          <p:cNvSpPr>
            <a:spLocks noGrp="1"/>
          </p:cNvSpPr>
          <p:nvPr>
            <p:ph type="body" idx="1"/>
          </p:nvPr>
        </p:nvSpPr>
        <p:spPr>
          <a:xfrm>
            <a:off x="839788" y="872835"/>
            <a:ext cx="5157787" cy="1524001"/>
          </a:xfrm>
        </p:spPr>
        <p:txBody>
          <a:bodyPr>
            <a:normAutofit fontScale="70000" lnSpcReduction="20000"/>
          </a:bodyPr>
          <a:lstStyle/>
          <a:p>
            <a:pPr algn="just"/>
            <a:r>
              <a:rPr lang="en-US" sz="1900" b="0" kern="100" cap="none" dirty="0">
                <a:effectLst/>
                <a:latin typeface="Book Antiqua" panose="02040602050305030304" pitchFamily="18" charset="0"/>
                <a:ea typeface="Aptos" panose="020B0004020202020204" pitchFamily="34" charset="0"/>
                <a:cs typeface="Times New Roman" panose="02020603050405020304" pitchFamily="18" charset="0"/>
              </a:rPr>
              <a:t>There is a strong positive relationship between product price and revenue. The Pearson correlation coefficient is </a:t>
            </a:r>
            <a:r>
              <a:rPr lang="en-US" sz="1900" kern="100" cap="none" dirty="0">
                <a:effectLst/>
                <a:latin typeface="Book Antiqua" panose="02040602050305030304" pitchFamily="18" charset="0"/>
                <a:ea typeface="Aptos" panose="020B0004020202020204" pitchFamily="34" charset="0"/>
                <a:cs typeface="Times New Roman" panose="02020603050405020304" pitchFamily="18" charset="0"/>
              </a:rPr>
              <a:t>0.99</a:t>
            </a:r>
            <a:r>
              <a:rPr lang="en-US" sz="1900" b="0" kern="100" cap="none" dirty="0">
                <a:effectLst/>
                <a:latin typeface="Book Antiqua" panose="02040602050305030304" pitchFamily="18" charset="0"/>
                <a:ea typeface="Aptos" panose="020B0004020202020204" pitchFamily="34" charset="0"/>
                <a:cs typeface="Times New Roman" panose="02020603050405020304" pitchFamily="18" charset="0"/>
              </a:rPr>
              <a:t> approx. 1 and the </a:t>
            </a:r>
            <a:r>
              <a:rPr lang="en-US" sz="1900" kern="100" cap="none" dirty="0">
                <a:latin typeface="Book Antiqua" panose="02040602050305030304" pitchFamily="18" charset="0"/>
                <a:ea typeface="Aptos" panose="020B0004020202020204" pitchFamily="34" charset="0"/>
                <a:cs typeface="Times New Roman" panose="02020603050405020304" pitchFamily="18" charset="0"/>
              </a:rPr>
              <a:t>P</a:t>
            </a:r>
            <a:r>
              <a:rPr lang="en-US" sz="1900" kern="100" cap="none" dirty="0">
                <a:effectLst/>
                <a:latin typeface="Book Antiqua" panose="02040602050305030304" pitchFamily="18" charset="0"/>
                <a:ea typeface="Aptos" panose="020B0004020202020204" pitchFamily="34" charset="0"/>
                <a:cs typeface="Times New Roman" panose="02020603050405020304" pitchFamily="18" charset="0"/>
              </a:rPr>
              <a:t>-value is 0.0 </a:t>
            </a:r>
            <a:r>
              <a:rPr lang="en-US" sz="1900" b="0" kern="100" cap="none" dirty="0">
                <a:effectLst/>
                <a:latin typeface="Book Antiqua" panose="02040602050305030304" pitchFamily="18" charset="0"/>
                <a:ea typeface="Aptos" panose="020B0004020202020204" pitchFamily="34" charset="0"/>
                <a:cs typeface="Times New Roman" panose="02020603050405020304" pitchFamily="18" charset="0"/>
              </a:rPr>
              <a:t>which shows that the relationship is statistically significant and can be relied upon and is based on fact and not chance.</a:t>
            </a:r>
          </a:p>
          <a:p>
            <a:endParaRPr lang="LID4096" dirty="0"/>
          </a:p>
        </p:txBody>
      </p:sp>
      <p:sp>
        <p:nvSpPr>
          <p:cNvPr id="6" name="Text Placeholder 5">
            <a:extLst>
              <a:ext uri="{FF2B5EF4-FFF2-40B4-BE49-F238E27FC236}">
                <a16:creationId xmlns:a16="http://schemas.microsoft.com/office/drawing/2014/main" id="{C1809C87-3C8F-04F7-B09B-7A859F9DFB0A}"/>
              </a:ext>
            </a:extLst>
          </p:cNvPr>
          <p:cNvSpPr>
            <a:spLocks noGrp="1"/>
          </p:cNvSpPr>
          <p:nvPr>
            <p:ph type="body" sz="quarter" idx="3"/>
          </p:nvPr>
        </p:nvSpPr>
        <p:spPr>
          <a:xfrm>
            <a:off x="6172200" y="872834"/>
            <a:ext cx="5183188" cy="1524001"/>
          </a:xfrm>
        </p:spPr>
        <p:txBody>
          <a:bodyPr>
            <a:normAutofit fontScale="70000" lnSpcReduction="20000"/>
          </a:bodyPr>
          <a:lstStyle/>
          <a:p>
            <a:pPr algn="just"/>
            <a:r>
              <a:rPr lang="en-US" sz="1800" b="0" kern="100" cap="none" dirty="0">
                <a:effectLst/>
                <a:latin typeface="Book Antiqua" panose="02040602050305030304" pitchFamily="18" charset="0"/>
                <a:ea typeface="Aptos" panose="020B0004020202020204" pitchFamily="34" charset="0"/>
                <a:cs typeface="Times New Roman" panose="02020603050405020304" pitchFamily="18" charset="0"/>
              </a:rPr>
              <a:t>There is a weak negative relationship between profit and revenue. The </a:t>
            </a:r>
            <a:r>
              <a:rPr lang="en-US" sz="1800" b="0" kern="100" cap="none" dirty="0">
                <a:latin typeface="Book Antiqua" panose="02040602050305030304" pitchFamily="18" charset="0"/>
                <a:ea typeface="Aptos" panose="020B0004020202020204" pitchFamily="34" charset="0"/>
                <a:cs typeface="Times New Roman" panose="02020603050405020304" pitchFamily="18" charset="0"/>
              </a:rPr>
              <a:t>P</a:t>
            </a:r>
            <a:r>
              <a:rPr lang="en-US" sz="1800" b="0" kern="100" cap="none" dirty="0">
                <a:effectLst/>
                <a:latin typeface="Book Antiqua" panose="02040602050305030304" pitchFamily="18" charset="0"/>
                <a:ea typeface="Aptos" panose="020B0004020202020204" pitchFamily="34" charset="0"/>
                <a:cs typeface="Times New Roman" panose="02020603050405020304" pitchFamily="18" charset="0"/>
              </a:rPr>
              <a:t>earson correlation coefficient is </a:t>
            </a:r>
            <a:r>
              <a:rPr lang="en-US" sz="1800" kern="100" cap="none" dirty="0">
                <a:effectLst/>
                <a:latin typeface="Book Antiqua" panose="02040602050305030304" pitchFamily="18" charset="0"/>
                <a:ea typeface="Aptos" panose="020B0004020202020204" pitchFamily="34" charset="0"/>
                <a:cs typeface="Times New Roman" panose="02020603050405020304" pitchFamily="18" charset="0"/>
              </a:rPr>
              <a:t>-0.28 </a:t>
            </a:r>
            <a:r>
              <a:rPr lang="en-US" sz="1800" b="0" kern="100" cap="none" dirty="0">
                <a:effectLst/>
                <a:latin typeface="Book Antiqua" panose="02040602050305030304" pitchFamily="18" charset="0"/>
                <a:ea typeface="Aptos" panose="020B0004020202020204" pitchFamily="34" charset="0"/>
                <a:cs typeface="Times New Roman" panose="02020603050405020304" pitchFamily="18" charset="0"/>
              </a:rPr>
              <a:t>and the </a:t>
            </a:r>
            <a:r>
              <a:rPr lang="en-US" sz="1800" kern="100" cap="none" dirty="0">
                <a:effectLst/>
                <a:latin typeface="Book Antiqua" panose="02040602050305030304" pitchFamily="18" charset="0"/>
                <a:ea typeface="Aptos" panose="020B0004020202020204" pitchFamily="34" charset="0"/>
                <a:cs typeface="Times New Roman" panose="02020603050405020304" pitchFamily="18" charset="0"/>
              </a:rPr>
              <a:t>P-value: 0.0</a:t>
            </a:r>
            <a:r>
              <a:rPr lang="en-US" sz="1800" b="0" kern="100" cap="none" dirty="0">
                <a:effectLst/>
                <a:latin typeface="Book Antiqua" panose="02040602050305030304" pitchFamily="18" charset="0"/>
                <a:ea typeface="Aptos" panose="020B0004020202020204" pitchFamily="34" charset="0"/>
                <a:cs typeface="Times New Roman" panose="02020603050405020304" pitchFamily="18" charset="0"/>
              </a:rPr>
              <a:t>, which shows that the relationship is statistically significant and can be relied upon and is based on fact and not chance.</a:t>
            </a:r>
          </a:p>
          <a:p>
            <a:endParaRPr lang="LID4096" dirty="0"/>
          </a:p>
        </p:txBody>
      </p:sp>
      <p:pic>
        <p:nvPicPr>
          <p:cNvPr id="5122" name="Picture 2">
            <a:extLst>
              <a:ext uri="{FF2B5EF4-FFF2-40B4-BE49-F238E27FC236}">
                <a16:creationId xmlns:a16="http://schemas.microsoft.com/office/drawing/2014/main" id="{D150FC9F-CCE0-421E-6CE7-35A002916DC2}"/>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839788" y="2396836"/>
            <a:ext cx="5157787" cy="3951717"/>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281B27E7-974C-4B62-AB53-6C0D73B56DAD}"/>
              </a:ext>
            </a:extLst>
          </p:cNvPr>
          <p:cNvPicPr>
            <a:picLocks noGrp="1" noChangeAspect="1" noChangeArrowheads="1"/>
          </p:cNvPicPr>
          <p:nvPr>
            <p:ph sz="quarter" idx="4"/>
          </p:nvPr>
        </p:nvPicPr>
        <p:blipFill>
          <a:blip r:embed="rId4">
            <a:extLst>
              <a:ext uri="{28A0092B-C50C-407E-A947-70E740481C1C}">
                <a14:useLocalDpi xmlns:a14="http://schemas.microsoft.com/office/drawing/2010/main" val="0"/>
              </a:ext>
            </a:extLst>
          </a:blip>
          <a:srcRect/>
          <a:stretch>
            <a:fillRect/>
          </a:stretch>
        </p:blipFill>
        <p:spPr bwMode="auto">
          <a:xfrm>
            <a:off x="6453349" y="2396835"/>
            <a:ext cx="5157787" cy="3845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0864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448C6B-7A4D-91DB-95F0-A5BEF6F309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91FF5E-A5BA-1695-7812-E0B252E87B8F}"/>
              </a:ext>
            </a:extLst>
          </p:cNvPr>
          <p:cNvSpPr>
            <a:spLocks noGrp="1"/>
          </p:cNvSpPr>
          <p:nvPr>
            <p:ph type="title"/>
          </p:nvPr>
        </p:nvSpPr>
        <p:spPr>
          <a:xfrm>
            <a:off x="839788" y="152401"/>
            <a:ext cx="4331819" cy="595744"/>
          </a:xfrm>
          <a:solidFill>
            <a:schemeClr val="accent4">
              <a:lumMod val="60000"/>
              <a:lumOff val="40000"/>
            </a:schemeClr>
          </a:solidFill>
        </p:spPr>
        <p:txBody>
          <a:bodyPr>
            <a:normAutofit/>
          </a:bodyPr>
          <a:lstStyle/>
          <a:p>
            <a:r>
              <a:rPr lang="en-US" sz="2800" dirty="0">
                <a:solidFill>
                  <a:schemeClr val="bg1"/>
                </a:solidFill>
                <a:latin typeface="Book Antiqua" panose="02040602050305030304" pitchFamily="18" charset="0"/>
              </a:rPr>
              <a:t>STATISTICAL Analysis</a:t>
            </a:r>
          </a:p>
        </p:txBody>
      </p:sp>
      <p:sp>
        <p:nvSpPr>
          <p:cNvPr id="4" name="Text Placeholder 3">
            <a:extLst>
              <a:ext uri="{FF2B5EF4-FFF2-40B4-BE49-F238E27FC236}">
                <a16:creationId xmlns:a16="http://schemas.microsoft.com/office/drawing/2014/main" id="{6499BEAE-9638-43C9-E24B-BC51768166DE}"/>
              </a:ext>
            </a:extLst>
          </p:cNvPr>
          <p:cNvSpPr>
            <a:spLocks noGrp="1"/>
          </p:cNvSpPr>
          <p:nvPr>
            <p:ph type="body" idx="1"/>
          </p:nvPr>
        </p:nvSpPr>
        <p:spPr>
          <a:xfrm>
            <a:off x="595746" y="748145"/>
            <a:ext cx="5576454" cy="1648691"/>
          </a:xfrm>
        </p:spPr>
        <p:txBody>
          <a:bodyPr>
            <a:normAutofit fontScale="55000" lnSpcReduction="20000"/>
          </a:bodyPr>
          <a:lstStyle/>
          <a:p>
            <a:pPr algn="just">
              <a:lnSpc>
                <a:spcPct val="107000"/>
              </a:lnSpc>
              <a:spcAft>
                <a:spcPts val="800"/>
              </a:spcAft>
            </a:pPr>
            <a:r>
              <a:rPr lang="en-US" sz="2400" b="0" kern="100" cap="none" dirty="0">
                <a:effectLst/>
                <a:latin typeface="Book Antiqua" panose="02040602050305030304" pitchFamily="18" charset="0"/>
                <a:ea typeface="Aptos" panose="020B0004020202020204" pitchFamily="34" charset="0"/>
                <a:cs typeface="Times New Roman" panose="02020603050405020304" pitchFamily="18" charset="0"/>
              </a:rPr>
              <a:t>There is a strong positive relationship between </a:t>
            </a:r>
            <a:r>
              <a:rPr lang="en-US" sz="2400" kern="100" cap="none" dirty="0">
                <a:effectLst/>
                <a:latin typeface="Book Antiqua" panose="02040602050305030304" pitchFamily="18" charset="0"/>
                <a:ea typeface="Aptos" panose="020B0004020202020204" pitchFamily="34" charset="0"/>
                <a:cs typeface="Times New Roman" panose="02020603050405020304" pitchFamily="18" charset="0"/>
              </a:rPr>
              <a:t>profit and order quantity</a:t>
            </a:r>
            <a:r>
              <a:rPr lang="en-US" sz="2400" b="0" kern="100" cap="none" dirty="0">
                <a:effectLst/>
                <a:latin typeface="Book Antiqua" panose="02040602050305030304" pitchFamily="18" charset="0"/>
                <a:ea typeface="Aptos" panose="020B0004020202020204" pitchFamily="34" charset="0"/>
                <a:cs typeface="Times New Roman" panose="02020603050405020304" pitchFamily="18" charset="0"/>
              </a:rPr>
              <a:t>, this means that the higher quantity purchased, the more profit. The </a:t>
            </a:r>
            <a:r>
              <a:rPr lang="en-US" sz="2400" b="0" kern="100" cap="none" dirty="0">
                <a:latin typeface="Book Antiqua" panose="02040602050305030304" pitchFamily="18" charset="0"/>
                <a:ea typeface="Aptos" panose="020B0004020202020204" pitchFamily="34" charset="0"/>
                <a:cs typeface="Times New Roman" panose="02020603050405020304" pitchFamily="18" charset="0"/>
              </a:rPr>
              <a:t>P</a:t>
            </a:r>
            <a:r>
              <a:rPr lang="en-US" sz="2400" b="0" kern="100" cap="none" dirty="0">
                <a:effectLst/>
                <a:latin typeface="Book Antiqua" panose="02040602050305030304" pitchFamily="18" charset="0"/>
                <a:ea typeface="Aptos" panose="020B0004020202020204" pitchFamily="34" charset="0"/>
                <a:cs typeface="Times New Roman" panose="02020603050405020304" pitchFamily="18" charset="0"/>
              </a:rPr>
              <a:t>earson correlation coefficient is </a:t>
            </a:r>
            <a:r>
              <a:rPr lang="en-US" sz="2400" kern="100" cap="none" dirty="0">
                <a:effectLst/>
                <a:latin typeface="Book Antiqua" panose="02040602050305030304" pitchFamily="18" charset="0"/>
                <a:ea typeface="Aptos" panose="020B0004020202020204" pitchFamily="34" charset="0"/>
                <a:cs typeface="Times New Roman" panose="02020603050405020304" pitchFamily="18" charset="0"/>
              </a:rPr>
              <a:t>0.70</a:t>
            </a:r>
            <a:r>
              <a:rPr lang="en-US" sz="2400" b="0" kern="100" cap="none" dirty="0">
                <a:effectLst/>
                <a:latin typeface="Book Antiqua" panose="02040602050305030304" pitchFamily="18" charset="0"/>
                <a:ea typeface="Aptos" panose="020B0004020202020204" pitchFamily="34" charset="0"/>
                <a:cs typeface="Times New Roman" panose="02020603050405020304" pitchFamily="18" charset="0"/>
              </a:rPr>
              <a:t> and the </a:t>
            </a:r>
            <a:r>
              <a:rPr lang="en-US" sz="2400" kern="100" cap="none" dirty="0">
                <a:latin typeface="Book Antiqua" panose="02040602050305030304" pitchFamily="18" charset="0"/>
                <a:ea typeface="Aptos" panose="020B0004020202020204" pitchFamily="34" charset="0"/>
                <a:cs typeface="Times New Roman" panose="02020603050405020304" pitchFamily="18" charset="0"/>
              </a:rPr>
              <a:t>P</a:t>
            </a:r>
            <a:r>
              <a:rPr lang="en-US" sz="2400" kern="100" cap="none" dirty="0">
                <a:effectLst/>
                <a:latin typeface="Book Antiqua" panose="02040602050305030304" pitchFamily="18" charset="0"/>
                <a:ea typeface="Aptos" panose="020B0004020202020204" pitchFamily="34" charset="0"/>
                <a:cs typeface="Times New Roman" panose="02020603050405020304" pitchFamily="18" charset="0"/>
              </a:rPr>
              <a:t>-value: 0.0</a:t>
            </a:r>
            <a:r>
              <a:rPr lang="en-US" sz="2400" b="0" kern="100" cap="none" dirty="0">
                <a:effectLst/>
                <a:latin typeface="Book Antiqua" panose="02040602050305030304" pitchFamily="18" charset="0"/>
                <a:ea typeface="Aptos" panose="020B0004020202020204" pitchFamily="34" charset="0"/>
                <a:cs typeface="Times New Roman" panose="02020603050405020304" pitchFamily="18" charset="0"/>
              </a:rPr>
              <a:t>, which shows that the relationship is statistically significant and can be relied upon and is based on fact and not chance.</a:t>
            </a:r>
          </a:p>
          <a:p>
            <a:endParaRPr lang="LID4096" dirty="0"/>
          </a:p>
        </p:txBody>
      </p:sp>
      <p:sp>
        <p:nvSpPr>
          <p:cNvPr id="6" name="Text Placeholder 5">
            <a:extLst>
              <a:ext uri="{FF2B5EF4-FFF2-40B4-BE49-F238E27FC236}">
                <a16:creationId xmlns:a16="http://schemas.microsoft.com/office/drawing/2014/main" id="{9F8B492F-DADA-9C09-DB8C-4601E6AF7A27}"/>
              </a:ext>
            </a:extLst>
          </p:cNvPr>
          <p:cNvSpPr>
            <a:spLocks noGrp="1"/>
          </p:cNvSpPr>
          <p:nvPr>
            <p:ph type="body" sz="quarter" idx="3"/>
          </p:nvPr>
        </p:nvSpPr>
        <p:spPr>
          <a:xfrm>
            <a:off x="6172200" y="748145"/>
            <a:ext cx="5576454" cy="1514950"/>
          </a:xfrm>
        </p:spPr>
        <p:txBody>
          <a:bodyPr>
            <a:normAutofit fontScale="55000" lnSpcReduction="20000"/>
          </a:bodyPr>
          <a:lstStyle/>
          <a:p>
            <a:r>
              <a:rPr lang="en-US" sz="2400" b="0" kern="100" cap="none" dirty="0">
                <a:effectLst/>
                <a:latin typeface="Book Antiqua" panose="02040602050305030304" pitchFamily="18" charset="0"/>
                <a:ea typeface="Aptos" panose="020B0004020202020204" pitchFamily="34" charset="0"/>
                <a:cs typeface="Times New Roman" panose="02020603050405020304" pitchFamily="18" charset="0"/>
              </a:rPr>
              <a:t>There is a weak negative relationship between </a:t>
            </a:r>
            <a:r>
              <a:rPr lang="en-US" sz="2400" kern="100" cap="none" dirty="0">
                <a:effectLst/>
                <a:latin typeface="Book Antiqua" panose="02040602050305030304" pitchFamily="18" charset="0"/>
                <a:ea typeface="Aptos" panose="020B0004020202020204" pitchFamily="34" charset="0"/>
                <a:cs typeface="Times New Roman" panose="02020603050405020304" pitchFamily="18" charset="0"/>
              </a:rPr>
              <a:t>product price and order quantity</a:t>
            </a:r>
            <a:r>
              <a:rPr lang="en-US" sz="2400" b="0" kern="100" cap="none" dirty="0">
                <a:effectLst/>
                <a:latin typeface="Book Antiqua" panose="02040602050305030304" pitchFamily="18" charset="0"/>
                <a:ea typeface="Aptos" panose="020B0004020202020204" pitchFamily="34" charset="0"/>
                <a:cs typeface="Times New Roman" panose="02020603050405020304" pitchFamily="18" charset="0"/>
              </a:rPr>
              <a:t>. The </a:t>
            </a:r>
            <a:r>
              <a:rPr lang="en-US" sz="2400" b="0" kern="100" cap="none" dirty="0">
                <a:latin typeface="Book Antiqua" panose="02040602050305030304" pitchFamily="18" charset="0"/>
                <a:ea typeface="Aptos" panose="020B0004020202020204" pitchFamily="34" charset="0"/>
                <a:cs typeface="Times New Roman" panose="02020603050405020304" pitchFamily="18" charset="0"/>
              </a:rPr>
              <a:t>P</a:t>
            </a:r>
            <a:r>
              <a:rPr lang="en-US" sz="2400" b="0" kern="100" cap="none" dirty="0">
                <a:effectLst/>
                <a:latin typeface="Book Antiqua" panose="02040602050305030304" pitchFamily="18" charset="0"/>
                <a:ea typeface="Aptos" panose="020B0004020202020204" pitchFamily="34" charset="0"/>
                <a:cs typeface="Times New Roman" panose="02020603050405020304" pitchFamily="18" charset="0"/>
              </a:rPr>
              <a:t>earson correlation coefficient is </a:t>
            </a:r>
            <a:r>
              <a:rPr lang="en-US" sz="2400" kern="100" cap="none" dirty="0">
                <a:effectLst/>
                <a:latin typeface="Book Antiqua" panose="02040602050305030304" pitchFamily="18" charset="0"/>
                <a:ea typeface="Aptos" panose="020B0004020202020204" pitchFamily="34" charset="0"/>
                <a:cs typeface="Times New Roman" panose="02020603050405020304" pitchFamily="18" charset="0"/>
              </a:rPr>
              <a:t>-0.42 </a:t>
            </a:r>
            <a:r>
              <a:rPr lang="en-US" sz="2400" b="0" kern="100" cap="none" dirty="0">
                <a:effectLst/>
                <a:latin typeface="Book Antiqua" panose="02040602050305030304" pitchFamily="18" charset="0"/>
                <a:ea typeface="Aptos" panose="020B0004020202020204" pitchFamily="34" charset="0"/>
                <a:cs typeface="Times New Roman" panose="02020603050405020304" pitchFamily="18" charset="0"/>
              </a:rPr>
              <a:t>and the </a:t>
            </a:r>
            <a:r>
              <a:rPr lang="en-US" sz="2400" kern="100" cap="none" dirty="0">
                <a:effectLst/>
                <a:latin typeface="Book Antiqua" panose="02040602050305030304" pitchFamily="18" charset="0"/>
                <a:ea typeface="Aptos" panose="020B0004020202020204" pitchFamily="34" charset="0"/>
                <a:cs typeface="Times New Roman" panose="02020603050405020304" pitchFamily="18" charset="0"/>
              </a:rPr>
              <a:t>P-value: 0.0</a:t>
            </a:r>
            <a:r>
              <a:rPr lang="en-US" sz="2400" b="0" kern="100" cap="none" dirty="0">
                <a:effectLst/>
                <a:latin typeface="Book Antiqua" panose="02040602050305030304" pitchFamily="18" charset="0"/>
                <a:ea typeface="Aptos" panose="020B0004020202020204" pitchFamily="34" charset="0"/>
                <a:cs typeface="Times New Roman" panose="02020603050405020304" pitchFamily="18" charset="0"/>
              </a:rPr>
              <a:t>, which shows that the relationship is statistically significant and can be relied upon and is based on fact and not chance.</a:t>
            </a:r>
          </a:p>
          <a:p>
            <a:endParaRPr lang="LID4096" dirty="0"/>
          </a:p>
        </p:txBody>
      </p:sp>
      <p:sp>
        <p:nvSpPr>
          <p:cNvPr id="3" name="Content Placeholder 2">
            <a:extLst>
              <a:ext uri="{FF2B5EF4-FFF2-40B4-BE49-F238E27FC236}">
                <a16:creationId xmlns:a16="http://schemas.microsoft.com/office/drawing/2014/main" id="{0311262F-3A0C-4619-33DC-E9A9D954B089}"/>
              </a:ext>
            </a:extLst>
          </p:cNvPr>
          <p:cNvSpPr>
            <a:spLocks noGrp="1"/>
          </p:cNvSpPr>
          <p:nvPr>
            <p:ph sz="half" idx="2"/>
          </p:nvPr>
        </p:nvSpPr>
        <p:spPr/>
        <p:txBody>
          <a:bodyPr/>
          <a:lstStyle/>
          <a:p>
            <a:endParaRPr lang="LID4096"/>
          </a:p>
        </p:txBody>
      </p:sp>
      <p:pic>
        <p:nvPicPr>
          <p:cNvPr id="6146" name="Picture 2">
            <a:extLst>
              <a:ext uri="{FF2B5EF4-FFF2-40B4-BE49-F238E27FC236}">
                <a16:creationId xmlns:a16="http://schemas.microsoft.com/office/drawing/2014/main" id="{4EF79D32-3316-3A27-2851-4DD28FB878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6612" y="2263094"/>
            <a:ext cx="5157787" cy="4112696"/>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4D5E0B7C-7180-5505-0AE4-A0D1916E657E}"/>
              </a:ext>
            </a:extLst>
          </p:cNvPr>
          <p:cNvPicPr>
            <a:picLocks noGrp="1" noChangeAspect="1" noChangeArrowheads="1"/>
          </p:cNvPicPr>
          <p:nvPr>
            <p:ph sz="quarter" idx="4"/>
          </p:nvPr>
        </p:nvPicPr>
        <p:blipFill>
          <a:blip r:embed="rId4">
            <a:extLst>
              <a:ext uri="{28A0092B-C50C-407E-A947-70E740481C1C}">
                <a14:useLocalDpi xmlns:a14="http://schemas.microsoft.com/office/drawing/2010/main" val="0"/>
              </a:ext>
            </a:extLst>
          </a:blip>
          <a:srcRect/>
          <a:stretch>
            <a:fillRect/>
          </a:stretch>
        </p:blipFill>
        <p:spPr bwMode="auto">
          <a:xfrm>
            <a:off x="6406197" y="2387785"/>
            <a:ext cx="5183188" cy="3854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5325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xfrm>
            <a:off x="512619" y="365125"/>
            <a:ext cx="6971546" cy="646257"/>
          </a:xfrm>
          <a:noFill/>
        </p:spPr>
        <p:txBody>
          <a:bodyPr/>
          <a:lstStyle/>
          <a:p>
            <a:r>
              <a:rPr lang="en-US" b="1" i="0" dirty="0">
                <a:latin typeface="Book Antiqua" panose="02040602050305030304" pitchFamily="18" charset="0"/>
              </a:rPr>
              <a:t>RECOMMENDATION</a:t>
            </a:r>
          </a:p>
        </p:txBody>
      </p:sp>
      <p:sp>
        <p:nvSpPr>
          <p:cNvPr id="3" name="Content Placeholder 2">
            <a:extLst>
              <a:ext uri="{FF2B5EF4-FFF2-40B4-BE49-F238E27FC236}">
                <a16:creationId xmlns:a16="http://schemas.microsoft.com/office/drawing/2014/main" id="{ECC8AA23-D8D0-93BE-5C5F-103A750B0D2F}"/>
              </a:ext>
            </a:extLst>
          </p:cNvPr>
          <p:cNvSpPr>
            <a:spLocks noGrp="1"/>
          </p:cNvSpPr>
          <p:nvPr>
            <p:ph sz="half" idx="1"/>
          </p:nvPr>
        </p:nvSpPr>
        <p:spPr>
          <a:xfrm>
            <a:off x="235527" y="1011382"/>
            <a:ext cx="7248638" cy="4984684"/>
          </a:xfrm>
          <a:noFill/>
        </p:spPr>
        <p:txBody>
          <a:bodyPr vert="horz" lIns="91440" tIns="45720" rIns="91440" bIns="45720" rtlCol="0" anchor="t">
            <a:normAutofit/>
          </a:bodyPr>
          <a:lstStyle/>
          <a:p>
            <a:pPr marL="342900" lvl="0" indent="-342900" algn="just">
              <a:lnSpc>
                <a:spcPct val="107000"/>
              </a:lnSpc>
              <a:buFont typeface="Symbol" panose="05050102010706020507" pitchFamily="18" charset="2"/>
              <a:buChar char=""/>
            </a:pPr>
            <a:r>
              <a:rPr lang="en-US" kern="100" dirty="0">
                <a:effectLst/>
                <a:latin typeface="Book Antiqua" panose="02040602050305030304" pitchFamily="18" charset="0"/>
                <a:ea typeface="Aptos" panose="020B0004020202020204" pitchFamily="34" charset="0"/>
                <a:cs typeface="Times New Roman" panose="02020603050405020304" pitchFamily="18" charset="0"/>
              </a:rPr>
              <a:t>The analysis shows that no. of children impacts the spending power of customers, so we can target customers with no child or less children to increase the chances of sales.</a:t>
            </a:r>
          </a:p>
          <a:p>
            <a:pPr marL="342900" lvl="0" indent="-342900" algn="just">
              <a:lnSpc>
                <a:spcPct val="107000"/>
              </a:lnSpc>
              <a:buFont typeface="Symbol" panose="05050102010706020507" pitchFamily="18" charset="2"/>
              <a:buChar char=""/>
            </a:pPr>
            <a:r>
              <a:rPr lang="en-US" kern="100" dirty="0">
                <a:effectLst/>
                <a:latin typeface="Book Antiqua" panose="02040602050305030304" pitchFamily="18" charset="0"/>
                <a:ea typeface="Aptos" panose="020B0004020202020204" pitchFamily="34" charset="0"/>
                <a:cs typeface="Times New Roman" panose="02020603050405020304" pitchFamily="18" charset="0"/>
              </a:rPr>
              <a:t>The top 3 regions (Australia, Southwest, Northwest) should be focused on and ads targeting the right audience should be done even before the peak period, this will increase the chances of repurchase amongst customers.</a:t>
            </a:r>
          </a:p>
          <a:p>
            <a:pPr marL="342900" lvl="0" indent="-342900" algn="just">
              <a:lnSpc>
                <a:spcPct val="107000"/>
              </a:lnSpc>
              <a:buFont typeface="Symbol" panose="05050102010706020507" pitchFamily="18" charset="2"/>
              <a:buChar char=""/>
            </a:pPr>
            <a:r>
              <a:rPr lang="en-US" kern="100" dirty="0">
                <a:effectLst/>
                <a:latin typeface="Book Antiqua" panose="02040602050305030304" pitchFamily="18" charset="0"/>
                <a:ea typeface="Aptos" panose="020B0004020202020204" pitchFamily="34" charset="0"/>
                <a:cs typeface="Times New Roman" panose="02020603050405020304" pitchFamily="18" charset="0"/>
              </a:rPr>
              <a:t>Customers prefer the small and medium sizes, so production should focus more on these sizes to ensure maximum sales.</a:t>
            </a:r>
          </a:p>
          <a:p>
            <a:pPr marL="342900" lvl="0" indent="-342900" algn="just">
              <a:lnSpc>
                <a:spcPct val="107000"/>
              </a:lnSpc>
              <a:buFont typeface="Symbol" panose="05050102010706020507" pitchFamily="18" charset="2"/>
              <a:buChar char=""/>
            </a:pPr>
            <a:r>
              <a:rPr lang="en-US" kern="100" dirty="0">
                <a:effectLst/>
                <a:latin typeface="Book Antiqua" panose="02040602050305030304" pitchFamily="18" charset="0"/>
                <a:ea typeface="Aptos" panose="020B0004020202020204" pitchFamily="34" charset="0"/>
                <a:cs typeface="Times New Roman" panose="02020603050405020304" pitchFamily="18" charset="0"/>
              </a:rPr>
              <a:t>The same analogy applies to black-</a:t>
            </a:r>
            <a:r>
              <a:rPr lang="en-US" kern="100" dirty="0" err="1">
                <a:effectLst/>
                <a:latin typeface="Book Antiqua" panose="02040602050305030304" pitchFamily="18" charset="0"/>
                <a:ea typeface="Aptos" panose="020B0004020202020204" pitchFamily="34" charset="0"/>
                <a:cs typeface="Times New Roman" panose="02020603050405020304" pitchFamily="18" charset="0"/>
              </a:rPr>
              <a:t>coloured</a:t>
            </a:r>
            <a:r>
              <a:rPr lang="en-US" kern="100" dirty="0">
                <a:effectLst/>
                <a:latin typeface="Book Antiqua" panose="02040602050305030304" pitchFamily="18" charset="0"/>
                <a:ea typeface="Aptos" panose="020B0004020202020204" pitchFamily="34" charset="0"/>
                <a:cs typeface="Times New Roman" panose="02020603050405020304" pitchFamily="18" charset="0"/>
              </a:rPr>
              <a:t> shirts. More of the black-</a:t>
            </a:r>
            <a:r>
              <a:rPr lang="en-US" kern="100" dirty="0" err="1">
                <a:effectLst/>
                <a:latin typeface="Book Antiqua" panose="02040602050305030304" pitchFamily="18" charset="0"/>
                <a:ea typeface="Aptos" panose="020B0004020202020204" pitchFamily="34" charset="0"/>
                <a:cs typeface="Times New Roman" panose="02020603050405020304" pitchFamily="18" charset="0"/>
              </a:rPr>
              <a:t>coloured</a:t>
            </a:r>
            <a:r>
              <a:rPr lang="en-US" kern="100" dirty="0">
                <a:effectLst/>
                <a:latin typeface="Book Antiqua" panose="02040602050305030304" pitchFamily="18" charset="0"/>
                <a:ea typeface="Aptos" panose="020B0004020202020204" pitchFamily="34" charset="0"/>
                <a:cs typeface="Times New Roman" panose="02020603050405020304" pitchFamily="18" charset="0"/>
              </a:rPr>
              <a:t> products should be produced than white or other </a:t>
            </a:r>
            <a:r>
              <a:rPr lang="en-US" kern="100" dirty="0" err="1">
                <a:effectLst/>
                <a:latin typeface="Book Antiqua" panose="02040602050305030304" pitchFamily="18" charset="0"/>
                <a:ea typeface="Aptos" panose="020B0004020202020204" pitchFamily="34" charset="0"/>
                <a:cs typeface="Times New Roman" panose="02020603050405020304" pitchFamily="18" charset="0"/>
              </a:rPr>
              <a:t>colours</a:t>
            </a:r>
            <a:r>
              <a:rPr lang="en-US" kern="100" dirty="0">
                <a:effectLst/>
                <a:latin typeface="Book Antiqua" panose="02040602050305030304" pitchFamily="18" charset="0"/>
                <a:ea typeface="Aptos" panose="020B0004020202020204" pitchFamily="34" charset="0"/>
                <a:cs typeface="Times New Roman" panose="02020603050405020304" pitchFamily="18" charset="0"/>
              </a:rPr>
              <a:t>. This ensures that customers’ wants and needs are duly met.</a:t>
            </a:r>
          </a:p>
        </p:txBody>
      </p:sp>
      <p:pic>
        <p:nvPicPr>
          <p:cNvPr id="20" name="Picture Placeholder 19" descr="A person holding a magnifying glass&#10;&#10;Description automatically generated">
            <a:extLst>
              <a:ext uri="{FF2B5EF4-FFF2-40B4-BE49-F238E27FC236}">
                <a16:creationId xmlns:a16="http://schemas.microsoft.com/office/drawing/2014/main" id="{86122950-20C0-0007-DCDC-63111F7E62D1}"/>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6502" r="16502"/>
          <a:stretch>
            <a:fillRect/>
          </a:stretch>
        </p:blipFill>
        <p:spPr>
          <a:xfrm>
            <a:off x="7761257" y="-22860"/>
            <a:ext cx="4430741" cy="6903720"/>
          </a:xfrm>
        </p:spPr>
      </p:pic>
    </p:spTree>
    <p:extLst>
      <p:ext uri="{BB962C8B-B14F-4D97-AF65-F5344CB8AC3E}">
        <p14:creationId xmlns:p14="http://schemas.microsoft.com/office/powerpoint/2010/main" val="2737241225"/>
      </p:ext>
    </p:extLst>
  </p:cSld>
  <p:clrMapOvr>
    <a:masterClrMapping/>
  </p:clrMapOvr>
  <mc:AlternateContent xmlns:mc="http://schemas.openxmlformats.org/markup-compatibility/2006" xmlns:p14="http://schemas.microsoft.com/office/powerpoint/2010/main">
    <mc:Choice Requires="p14">
      <p:transition spd="slow" p14:dur="2000" advTm="151083"/>
    </mc:Choice>
    <mc:Fallback xmlns="">
      <p:transition spd="slow" advTm="151083"/>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FBACBA-C8AC-785D-951E-BB8A9B531A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EF1C33-BE37-C1B3-1EAD-6F78F196DA4A}"/>
              </a:ext>
            </a:extLst>
          </p:cNvPr>
          <p:cNvSpPr>
            <a:spLocks noGrp="1"/>
          </p:cNvSpPr>
          <p:nvPr>
            <p:ph type="title"/>
          </p:nvPr>
        </p:nvSpPr>
        <p:spPr>
          <a:xfrm>
            <a:off x="512619" y="365125"/>
            <a:ext cx="6971546" cy="646257"/>
          </a:xfrm>
          <a:noFill/>
        </p:spPr>
        <p:txBody>
          <a:bodyPr/>
          <a:lstStyle/>
          <a:p>
            <a:r>
              <a:rPr lang="en-US" b="1" i="0" dirty="0">
                <a:latin typeface="Book Antiqua" panose="02040602050305030304" pitchFamily="18" charset="0"/>
              </a:rPr>
              <a:t>RECOMMENDATION</a:t>
            </a:r>
          </a:p>
        </p:txBody>
      </p:sp>
      <p:sp>
        <p:nvSpPr>
          <p:cNvPr id="3" name="Content Placeholder 2">
            <a:extLst>
              <a:ext uri="{FF2B5EF4-FFF2-40B4-BE49-F238E27FC236}">
                <a16:creationId xmlns:a16="http://schemas.microsoft.com/office/drawing/2014/main" id="{F654F9BA-668E-07F7-B221-AFB182730414}"/>
              </a:ext>
            </a:extLst>
          </p:cNvPr>
          <p:cNvSpPr>
            <a:spLocks noGrp="1"/>
          </p:cNvSpPr>
          <p:nvPr>
            <p:ph sz="half" idx="1"/>
          </p:nvPr>
        </p:nvSpPr>
        <p:spPr>
          <a:xfrm>
            <a:off x="235527" y="1011382"/>
            <a:ext cx="7364486" cy="5689221"/>
          </a:xfrm>
          <a:noFill/>
        </p:spPr>
        <p:txBody>
          <a:bodyPr vert="horz" lIns="91440" tIns="45720" rIns="91440" bIns="45720" rtlCol="0" anchor="t">
            <a:normAutofit/>
          </a:bodyPr>
          <a:lstStyle/>
          <a:p>
            <a:pPr marL="342900" lvl="0" indent="-342900" algn="just">
              <a:lnSpc>
                <a:spcPct val="107000"/>
              </a:lnSpc>
              <a:buFont typeface="Symbol" panose="05050102010706020507" pitchFamily="18" charset="2"/>
              <a:buChar char=""/>
            </a:pPr>
            <a:r>
              <a:rPr lang="en-US" kern="100" dirty="0">
                <a:effectLst/>
                <a:latin typeface="Book Antiqua" panose="02040602050305030304" pitchFamily="18" charset="0"/>
                <a:ea typeface="Aptos" panose="020B0004020202020204" pitchFamily="34" charset="0"/>
                <a:cs typeface="Times New Roman" panose="02020603050405020304" pitchFamily="18" charset="0"/>
              </a:rPr>
              <a:t>Income directly affects purchasing power and analysis has shown that the type of education level a customer has will strongly influence their income, which will in turn influence their spending capacity. For products that are expensive like Road-150 Red, we can target those to the Graduate degree and Bachelors, and then the cheaper products like Patch kit, Road Tire Tube and Touring Tire Tube to the Partial High school certificate holder and High School certificate holder. This way, customers can easily get what’s within their budget, in return increasing sales probability.</a:t>
            </a:r>
          </a:p>
          <a:p>
            <a:pPr marL="342900" lvl="0" indent="-342900" algn="just">
              <a:lnSpc>
                <a:spcPct val="107000"/>
              </a:lnSpc>
              <a:spcAft>
                <a:spcPts val="800"/>
              </a:spcAft>
              <a:buFont typeface="Symbol" panose="05050102010706020507" pitchFamily="18" charset="2"/>
              <a:buChar char=""/>
            </a:pPr>
            <a:r>
              <a:rPr lang="en-US" kern="100" dirty="0">
                <a:effectLst/>
                <a:latin typeface="Book Antiqua" panose="02040602050305030304" pitchFamily="18" charset="0"/>
                <a:ea typeface="Aptos" panose="020B0004020202020204" pitchFamily="34" charset="0"/>
                <a:cs typeface="Times New Roman" panose="02020603050405020304" pitchFamily="18" charset="0"/>
              </a:rPr>
              <a:t>The revenue from the least performing products, especially the Racing Socks brand products, is quite low, either discontinuing the sales of those products or increasing the publicity around those products. A buy-one-get-one free promo could be implemented during the peak season or add it at a discounted fee when a customer purchases any of the expensive products. Also upselling can be introduced for those </a:t>
            </a:r>
          </a:p>
        </p:txBody>
      </p:sp>
      <p:pic>
        <p:nvPicPr>
          <p:cNvPr id="20" name="Picture Placeholder 19" descr="A person holding a magnifying glass&#10;&#10;Description automatically generated">
            <a:extLst>
              <a:ext uri="{FF2B5EF4-FFF2-40B4-BE49-F238E27FC236}">
                <a16:creationId xmlns:a16="http://schemas.microsoft.com/office/drawing/2014/main" id="{84FFCE9D-6C03-AD93-395B-8C6B1ECAEA91}"/>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6502" r="16502"/>
          <a:stretch>
            <a:fillRect/>
          </a:stretch>
        </p:blipFill>
        <p:spPr>
          <a:xfrm>
            <a:off x="7600013" y="-22860"/>
            <a:ext cx="4591985" cy="6903720"/>
          </a:xfrm>
        </p:spPr>
      </p:pic>
    </p:spTree>
    <p:extLst>
      <p:ext uri="{BB962C8B-B14F-4D97-AF65-F5344CB8AC3E}">
        <p14:creationId xmlns:p14="http://schemas.microsoft.com/office/powerpoint/2010/main" val="3003102816"/>
      </p:ext>
    </p:extLst>
  </p:cSld>
  <p:clrMapOvr>
    <a:masterClrMapping/>
  </p:clrMapOvr>
  <mc:AlternateContent xmlns:mc="http://schemas.openxmlformats.org/markup-compatibility/2006">
    <mc:Choice xmlns:p14="http://schemas.microsoft.com/office/powerpoint/2010/main" Requires="p14">
      <p:transition spd="slow" p14:dur="2000" advTm="151083"/>
    </mc:Choice>
    <mc:Fallback>
      <p:transition spd="slow" advTm="151083"/>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A622BF-E1D4-A363-C37A-DBCF7FAA21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B41B66-ACC4-1337-5524-368EF7C8E216}"/>
              </a:ext>
            </a:extLst>
          </p:cNvPr>
          <p:cNvSpPr>
            <a:spLocks noGrp="1"/>
          </p:cNvSpPr>
          <p:nvPr>
            <p:ph type="title"/>
          </p:nvPr>
        </p:nvSpPr>
        <p:spPr>
          <a:xfrm>
            <a:off x="512619" y="365125"/>
            <a:ext cx="6971546" cy="646257"/>
          </a:xfrm>
          <a:noFill/>
        </p:spPr>
        <p:txBody>
          <a:bodyPr/>
          <a:lstStyle/>
          <a:p>
            <a:r>
              <a:rPr lang="en-US" b="1" i="0" dirty="0">
                <a:latin typeface="Book Antiqua" panose="02040602050305030304" pitchFamily="18" charset="0"/>
              </a:rPr>
              <a:t>CONCLUSION</a:t>
            </a:r>
          </a:p>
        </p:txBody>
      </p:sp>
      <p:sp>
        <p:nvSpPr>
          <p:cNvPr id="3" name="Content Placeholder 2">
            <a:extLst>
              <a:ext uri="{FF2B5EF4-FFF2-40B4-BE49-F238E27FC236}">
                <a16:creationId xmlns:a16="http://schemas.microsoft.com/office/drawing/2014/main" id="{6B240BC6-6FB9-CEF6-4D66-08692A3904F6}"/>
              </a:ext>
            </a:extLst>
          </p:cNvPr>
          <p:cNvSpPr>
            <a:spLocks noGrp="1"/>
          </p:cNvSpPr>
          <p:nvPr>
            <p:ph sz="half" idx="1"/>
          </p:nvPr>
        </p:nvSpPr>
        <p:spPr>
          <a:xfrm>
            <a:off x="512619" y="2083633"/>
            <a:ext cx="6045352" cy="2158583"/>
          </a:xfrm>
          <a:noFill/>
        </p:spPr>
        <p:txBody>
          <a:bodyPr vert="horz" lIns="91440" tIns="45720" rIns="91440" bIns="45720" rtlCol="0" anchor="t">
            <a:normAutofit/>
          </a:bodyPr>
          <a:lstStyle/>
          <a:p>
            <a:pPr marL="342900" lvl="0" indent="-342900" algn="just">
              <a:lnSpc>
                <a:spcPct val="107000"/>
              </a:lnSpc>
              <a:buFont typeface="Symbol" panose="05050102010706020507" pitchFamily="18" charset="2"/>
              <a:buChar char=""/>
            </a:pPr>
            <a:r>
              <a:rPr lang="en-US" kern="100" dirty="0">
                <a:latin typeface="Book Antiqua" panose="02040602050305030304" pitchFamily="18" charset="0"/>
                <a:ea typeface="Aptos" panose="020B0004020202020204" pitchFamily="34" charset="0"/>
                <a:cs typeface="Times New Roman" panose="02020603050405020304" pitchFamily="18" charset="0"/>
              </a:rPr>
              <a:t>S</a:t>
            </a:r>
            <a:r>
              <a:rPr lang="en-US" kern="100" dirty="0">
                <a:effectLst/>
                <a:latin typeface="Book Antiqua" panose="02040602050305030304" pitchFamily="18" charset="0"/>
                <a:ea typeface="Aptos" panose="020B0004020202020204" pitchFamily="34" charset="0"/>
                <a:cs typeface="Times New Roman" panose="02020603050405020304" pitchFamily="18" charset="0"/>
              </a:rPr>
              <a:t>ales is impacted by a lot of factors like Income, Education Level, order quantity, price, region and no of children, so proper profiling of each customer will help in targeting and understanding each customer’s needs and preferences which in turn will impact revenue positively.</a:t>
            </a:r>
          </a:p>
        </p:txBody>
      </p:sp>
      <p:pic>
        <p:nvPicPr>
          <p:cNvPr id="20" name="Picture Placeholder 19" descr="A person holding a magnifying glass&#10;&#10;Description automatically generated">
            <a:extLst>
              <a:ext uri="{FF2B5EF4-FFF2-40B4-BE49-F238E27FC236}">
                <a16:creationId xmlns:a16="http://schemas.microsoft.com/office/drawing/2014/main" id="{056F2699-FE61-FDC1-6D07-E399F1F1B79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6502" r="16502"/>
          <a:stretch>
            <a:fillRect/>
          </a:stretch>
        </p:blipFill>
        <p:spPr>
          <a:xfrm>
            <a:off x="7484165" y="-22860"/>
            <a:ext cx="4707833" cy="6903720"/>
          </a:xfrm>
        </p:spPr>
      </p:pic>
    </p:spTree>
    <p:extLst>
      <p:ext uri="{BB962C8B-B14F-4D97-AF65-F5344CB8AC3E}">
        <p14:creationId xmlns:p14="http://schemas.microsoft.com/office/powerpoint/2010/main" val="1180347023"/>
      </p:ext>
    </p:extLst>
  </p:cSld>
  <p:clrMapOvr>
    <a:masterClrMapping/>
  </p:clrMapOvr>
  <mc:AlternateContent xmlns:mc="http://schemas.openxmlformats.org/markup-compatibility/2006">
    <mc:Choice xmlns:p14="http://schemas.microsoft.com/office/powerpoint/2010/main" Requires="p14">
      <p:transition spd="slow" p14:dur="2000" advTm="151083"/>
    </mc:Choice>
    <mc:Fallback>
      <p:transition spd="slow" advTm="151083"/>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2FD88-8BDF-61B8-FC0E-6EFA56A7C2FD}"/>
              </a:ext>
            </a:extLst>
          </p:cNvPr>
          <p:cNvSpPr>
            <a:spLocks noGrp="1"/>
          </p:cNvSpPr>
          <p:nvPr>
            <p:ph type="title"/>
          </p:nvPr>
        </p:nvSpPr>
        <p:spPr/>
        <p:txBody>
          <a:bodyPr/>
          <a:lstStyle/>
          <a:p>
            <a:r>
              <a:rPr lang="en-US" b="1" i="0" dirty="0">
                <a:solidFill>
                  <a:srgbClr val="000000"/>
                </a:solidFill>
                <a:latin typeface="Book Antiqua" panose="02040602050305030304" pitchFamily="18" charset="0"/>
              </a:rPr>
              <a:t>OVERVIEW</a:t>
            </a:r>
            <a:br>
              <a:rPr lang="en-US" sz="3200" b="1" i="0" dirty="0">
                <a:solidFill>
                  <a:srgbClr val="000000"/>
                </a:solidFill>
                <a:effectLst/>
                <a:latin typeface="Book Antiqua" panose="02040602050305030304" pitchFamily="18" charset="0"/>
              </a:rPr>
            </a:br>
            <a:endParaRPr lang="LID4096" dirty="0"/>
          </a:p>
        </p:txBody>
      </p:sp>
      <p:sp>
        <p:nvSpPr>
          <p:cNvPr id="4" name="Text Placeholder 3">
            <a:extLst>
              <a:ext uri="{FF2B5EF4-FFF2-40B4-BE49-F238E27FC236}">
                <a16:creationId xmlns:a16="http://schemas.microsoft.com/office/drawing/2014/main" id="{4CA66BC4-10A8-2C8C-5BA4-0056B7E4FB42}"/>
              </a:ext>
            </a:extLst>
          </p:cNvPr>
          <p:cNvSpPr>
            <a:spLocks noGrp="1"/>
          </p:cNvSpPr>
          <p:nvPr>
            <p:ph type="body" sz="half" idx="2"/>
          </p:nvPr>
        </p:nvSpPr>
        <p:spPr/>
        <p:txBody>
          <a:bodyPr/>
          <a:lstStyle/>
          <a:p>
            <a:pPr algn="l">
              <a:buFont typeface="Arial" panose="020B0604020202020204" pitchFamily="34" charset="0"/>
              <a:buChar char="•"/>
            </a:pPr>
            <a:r>
              <a:rPr lang="en-US" sz="2400" b="0" i="0" dirty="0">
                <a:solidFill>
                  <a:srgbClr val="000000"/>
                </a:solidFill>
                <a:effectLst/>
                <a:latin typeface="Book Antiqua" panose="02040602050305030304" pitchFamily="18" charset="0"/>
              </a:rPr>
              <a:t>Introduction</a:t>
            </a:r>
          </a:p>
          <a:p>
            <a:pPr algn="l">
              <a:buFont typeface="Arial" panose="020B0604020202020204" pitchFamily="34" charset="0"/>
              <a:buChar char="•"/>
            </a:pPr>
            <a:r>
              <a:rPr lang="en-US" sz="2400" b="0" i="0" dirty="0">
                <a:solidFill>
                  <a:srgbClr val="000000"/>
                </a:solidFill>
                <a:effectLst/>
                <a:latin typeface="Book Antiqua" panose="02040602050305030304" pitchFamily="18" charset="0"/>
              </a:rPr>
              <a:t>Data Cleaning and Manipulation</a:t>
            </a:r>
          </a:p>
          <a:p>
            <a:pPr algn="l">
              <a:buFont typeface="Arial" panose="020B0604020202020204" pitchFamily="34" charset="0"/>
              <a:buChar char="•"/>
            </a:pPr>
            <a:r>
              <a:rPr lang="en-US" sz="2400" b="0" i="0" dirty="0">
                <a:solidFill>
                  <a:srgbClr val="000000"/>
                </a:solidFill>
                <a:effectLst/>
                <a:latin typeface="Book Antiqua" panose="02040602050305030304" pitchFamily="18" charset="0"/>
              </a:rPr>
              <a:t>Identifying Trends and Insights</a:t>
            </a:r>
          </a:p>
          <a:p>
            <a:pPr algn="l">
              <a:buFont typeface="Arial" panose="020B0604020202020204" pitchFamily="34" charset="0"/>
              <a:buChar char="•"/>
            </a:pPr>
            <a:r>
              <a:rPr lang="en-US" sz="2400" dirty="0">
                <a:solidFill>
                  <a:srgbClr val="000000"/>
                </a:solidFill>
                <a:latin typeface="Book Antiqua" panose="02040602050305030304" pitchFamily="18" charset="0"/>
              </a:rPr>
              <a:t>Statistical Analysis</a:t>
            </a:r>
          </a:p>
          <a:p>
            <a:pPr algn="l">
              <a:buFont typeface="Arial" panose="020B0604020202020204" pitchFamily="34" charset="0"/>
              <a:buChar char="•"/>
            </a:pPr>
            <a:r>
              <a:rPr lang="en-US" sz="2400" b="0" i="0" dirty="0">
                <a:solidFill>
                  <a:srgbClr val="000000"/>
                </a:solidFill>
                <a:effectLst/>
                <a:latin typeface="Book Antiqua" panose="02040602050305030304" pitchFamily="18" charset="0"/>
              </a:rPr>
              <a:t>Recommendation</a:t>
            </a:r>
          </a:p>
          <a:p>
            <a:endParaRPr lang="LID4096" dirty="0"/>
          </a:p>
        </p:txBody>
      </p:sp>
      <p:pic>
        <p:nvPicPr>
          <p:cNvPr id="12" name="Picture Placeholder 11" descr="A magnifying glass and graph&#10;&#10;Description automatically generated">
            <a:extLst>
              <a:ext uri="{FF2B5EF4-FFF2-40B4-BE49-F238E27FC236}">
                <a16:creationId xmlns:a16="http://schemas.microsoft.com/office/drawing/2014/main" id="{C6E31FF1-9EFD-5900-B8F5-A545F916DD37}"/>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4371" r="14371"/>
          <a:stretch>
            <a:fillRect/>
          </a:stretch>
        </p:blipFill>
        <p:spPr>
          <a:xfrm>
            <a:off x="4949327" y="722312"/>
            <a:ext cx="6855766" cy="5413375"/>
          </a:xfrm>
        </p:spPr>
      </p:pic>
    </p:spTree>
    <p:extLst>
      <p:ext uri="{BB962C8B-B14F-4D97-AF65-F5344CB8AC3E}">
        <p14:creationId xmlns:p14="http://schemas.microsoft.com/office/powerpoint/2010/main" val="1518127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alpha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AC361-0D7A-DC05-86B5-6DD77D322F5B}"/>
              </a:ext>
            </a:extLst>
          </p:cNvPr>
          <p:cNvSpPr>
            <a:spLocks noGrp="1"/>
          </p:cNvSpPr>
          <p:nvPr>
            <p:ph type="title"/>
          </p:nvPr>
        </p:nvSpPr>
        <p:spPr>
          <a:noFill/>
        </p:spPr>
        <p:txBody>
          <a:bodyPr anchor="b"/>
          <a:lstStyle/>
          <a:p>
            <a:r>
              <a:rPr lang="en-US" dirty="0">
                <a:solidFill>
                  <a:schemeClr val="accent4">
                    <a:lumMod val="60000"/>
                    <a:lumOff val="40000"/>
                  </a:schemeClr>
                </a:solidFill>
                <a:latin typeface="Book Antiqua" panose="02040602050305030304" pitchFamily="18" charset="0"/>
              </a:rPr>
              <a:t>THANK YOU</a:t>
            </a:r>
          </a:p>
        </p:txBody>
      </p:sp>
      <p:sp>
        <p:nvSpPr>
          <p:cNvPr id="3" name="Content Placeholder 2">
            <a:extLst>
              <a:ext uri="{FF2B5EF4-FFF2-40B4-BE49-F238E27FC236}">
                <a16:creationId xmlns:a16="http://schemas.microsoft.com/office/drawing/2014/main" id="{1BE98EFF-197D-3136-70B9-7BBD30A48931}"/>
              </a:ext>
            </a:extLst>
          </p:cNvPr>
          <p:cNvSpPr>
            <a:spLocks noGrp="1"/>
          </p:cNvSpPr>
          <p:nvPr>
            <p:ph idx="1"/>
          </p:nvPr>
        </p:nvSpPr>
        <p:spPr>
          <a:noFill/>
        </p:spPr>
        <p:txBody>
          <a:bodyPr anchor="t">
            <a:normAutofit/>
          </a:bodyPr>
          <a:lstStyle/>
          <a:p>
            <a:r>
              <a:rPr lang="en-US" dirty="0">
                <a:solidFill>
                  <a:schemeClr val="accent4">
                    <a:lumMod val="60000"/>
                    <a:lumOff val="40000"/>
                  </a:schemeClr>
                </a:solidFill>
                <a:latin typeface="Book Antiqua" panose="02040602050305030304" pitchFamily="18" charset="0"/>
              </a:rPr>
              <a:t>Salamah Alawiye</a:t>
            </a:r>
          </a:p>
          <a:p>
            <a:r>
              <a:rPr lang="en-US" dirty="0">
                <a:solidFill>
                  <a:schemeClr val="accent4">
                    <a:lumMod val="60000"/>
                    <a:lumOff val="40000"/>
                  </a:schemeClr>
                </a:solidFill>
                <a:latin typeface="Book Antiqua" panose="02040602050305030304" pitchFamily="18" charset="0"/>
              </a:rPr>
              <a:t>salamahalawiye@gmail.com</a:t>
            </a:r>
          </a:p>
          <a:p>
            <a:r>
              <a:rPr lang="en-US" dirty="0">
                <a:solidFill>
                  <a:schemeClr val="accent4">
                    <a:lumMod val="60000"/>
                    <a:lumOff val="40000"/>
                  </a:schemeClr>
                </a:solidFill>
                <a:latin typeface="Book Antiqua" panose="02040602050305030304" pitchFamily="18" charset="0"/>
              </a:rPr>
              <a:t>www.linkedin.com/in/salamahalawiye/</a:t>
            </a:r>
          </a:p>
        </p:txBody>
      </p:sp>
      <p:sp>
        <p:nvSpPr>
          <p:cNvPr id="36" name="Rectangle: Diagonal Corners Snipped 35">
            <a:extLst>
              <a:ext uri="{FF2B5EF4-FFF2-40B4-BE49-F238E27FC236}">
                <a16:creationId xmlns:a16="http://schemas.microsoft.com/office/drawing/2014/main" id="{4F425126-0EE3-23DC-30D9-03309C4064BF}"/>
              </a:ext>
            </a:extLst>
          </p:cNvPr>
          <p:cNvSpPr/>
          <p:nvPr/>
        </p:nvSpPr>
        <p:spPr>
          <a:xfrm>
            <a:off x="872836" y="731562"/>
            <a:ext cx="6165273" cy="2413420"/>
          </a:xfrm>
          <a:prstGeom prst="snip2DiagRect">
            <a:avLst/>
          </a:pr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Tree>
    <p:extLst>
      <p:ext uri="{BB962C8B-B14F-4D97-AF65-F5344CB8AC3E}">
        <p14:creationId xmlns:p14="http://schemas.microsoft.com/office/powerpoint/2010/main" val="1210802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3FA906-3EB4-45DA-BB07-6E9D45D0F9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BD35EE-C779-41D2-D8CC-BFA5F899F3E2}"/>
              </a:ext>
            </a:extLst>
          </p:cNvPr>
          <p:cNvSpPr>
            <a:spLocks noGrp="1"/>
          </p:cNvSpPr>
          <p:nvPr>
            <p:ph type="title"/>
          </p:nvPr>
        </p:nvSpPr>
        <p:spPr>
          <a:xfrm>
            <a:off x="839788" y="269824"/>
            <a:ext cx="5256212" cy="1064301"/>
          </a:xfrm>
        </p:spPr>
        <p:txBody>
          <a:bodyPr>
            <a:normAutofit/>
          </a:bodyPr>
          <a:lstStyle/>
          <a:p>
            <a:r>
              <a:rPr lang="en-US" sz="3200" b="1" i="0" dirty="0">
                <a:solidFill>
                  <a:srgbClr val="000000"/>
                </a:solidFill>
                <a:effectLst/>
                <a:latin typeface="Book Antiqua" panose="02040602050305030304" pitchFamily="18" charset="0"/>
              </a:rPr>
              <a:t>Introduction</a:t>
            </a:r>
            <a:endParaRPr lang="LID4096" dirty="0"/>
          </a:p>
        </p:txBody>
      </p:sp>
      <p:sp>
        <p:nvSpPr>
          <p:cNvPr id="4" name="Text Placeholder 3">
            <a:extLst>
              <a:ext uri="{FF2B5EF4-FFF2-40B4-BE49-F238E27FC236}">
                <a16:creationId xmlns:a16="http://schemas.microsoft.com/office/drawing/2014/main" id="{0AD7FCE4-0663-815B-9C2A-42EFD131FAEA}"/>
              </a:ext>
            </a:extLst>
          </p:cNvPr>
          <p:cNvSpPr>
            <a:spLocks noGrp="1"/>
          </p:cNvSpPr>
          <p:nvPr>
            <p:ph type="body" sz="half" idx="2"/>
          </p:nvPr>
        </p:nvSpPr>
        <p:spPr>
          <a:xfrm>
            <a:off x="839789" y="1648918"/>
            <a:ext cx="4876461" cy="4220070"/>
          </a:xfrm>
        </p:spPr>
        <p:txBody>
          <a:bodyPr>
            <a:normAutofit/>
          </a:bodyPr>
          <a:lstStyle/>
          <a:p>
            <a:pPr algn="just">
              <a:buFont typeface="Arial" panose="020B0604020202020204" pitchFamily="34" charset="0"/>
              <a:buChar char="•"/>
            </a:pPr>
            <a:r>
              <a:rPr lang="en-US" sz="1800" b="1" i="0" dirty="0">
                <a:solidFill>
                  <a:srgbClr val="000000"/>
                </a:solidFill>
                <a:effectLst/>
                <a:latin typeface="Book Antiqua" panose="02040602050305030304" pitchFamily="18" charset="0"/>
              </a:rPr>
              <a:t>Tools</a:t>
            </a:r>
            <a:r>
              <a:rPr lang="en-US" sz="1800" b="0" i="0" dirty="0">
                <a:solidFill>
                  <a:srgbClr val="000000"/>
                </a:solidFill>
                <a:effectLst/>
                <a:latin typeface="Book Antiqua" panose="02040602050305030304" pitchFamily="18" charset="0"/>
              </a:rPr>
              <a:t>: The </a:t>
            </a:r>
            <a:r>
              <a:rPr lang="en-US" sz="1800" dirty="0">
                <a:solidFill>
                  <a:srgbClr val="000000"/>
                </a:solidFill>
                <a:latin typeface="Book Antiqua" panose="02040602050305030304" pitchFamily="18" charset="0"/>
              </a:rPr>
              <a:t>t</a:t>
            </a:r>
            <a:r>
              <a:rPr lang="en-US" sz="1800" b="0" i="0" dirty="0">
                <a:solidFill>
                  <a:srgbClr val="000000"/>
                </a:solidFill>
                <a:effectLst/>
                <a:latin typeface="Book Antiqua" panose="02040602050305030304" pitchFamily="18" charset="0"/>
              </a:rPr>
              <a:t>ools used for this analysis are Python, Power BI, DB Visualizer and DB Browser (SQLite)</a:t>
            </a:r>
          </a:p>
          <a:p>
            <a:pPr algn="just">
              <a:buFont typeface="Arial" panose="020B0604020202020204" pitchFamily="34" charset="0"/>
              <a:buChar char="•"/>
            </a:pPr>
            <a:r>
              <a:rPr lang="en-US" sz="1800" b="1" dirty="0">
                <a:solidFill>
                  <a:srgbClr val="000000"/>
                </a:solidFill>
                <a:latin typeface="Book Antiqua" panose="02040602050305030304" pitchFamily="18" charset="0"/>
              </a:rPr>
              <a:t>Problem Definition</a:t>
            </a:r>
            <a:r>
              <a:rPr lang="en-US" sz="1800" dirty="0">
                <a:solidFill>
                  <a:srgbClr val="000000"/>
                </a:solidFill>
                <a:latin typeface="Book Antiqua" panose="02040602050305030304" pitchFamily="18" charset="0"/>
              </a:rPr>
              <a:t>: </a:t>
            </a:r>
            <a:r>
              <a:rPr lang="en-US" sz="1800" b="0" i="0" dirty="0">
                <a:solidFill>
                  <a:srgbClr val="000000"/>
                </a:solidFill>
                <a:effectLst/>
                <a:latin typeface="Book Antiqua" panose="02040602050305030304" pitchFamily="18" charset="0"/>
              </a:rPr>
              <a:t>The main aim of the project is to understand the trends in the dataset in order to </a:t>
            </a:r>
            <a:r>
              <a:rPr lang="en-US" sz="1800" dirty="0">
                <a:solidFill>
                  <a:srgbClr val="000000"/>
                </a:solidFill>
                <a:latin typeface="Book Antiqua" panose="02040602050305030304" pitchFamily="18" charset="0"/>
              </a:rPr>
              <a:t>proffer solutions and recommendation to the business on how to increase the revenue and reduce losses. In order words, this analysis involves understanding</a:t>
            </a:r>
            <a:r>
              <a:rPr lang="en-US" sz="1800" b="0" i="0" dirty="0">
                <a:solidFill>
                  <a:srgbClr val="000000"/>
                </a:solidFill>
                <a:effectLst/>
                <a:latin typeface="Book Antiqua" panose="02040602050305030304" pitchFamily="18" charset="0"/>
              </a:rPr>
              <a:t> the products with </a:t>
            </a:r>
            <a:r>
              <a:rPr lang="en-US" sz="1800" dirty="0">
                <a:solidFill>
                  <a:srgbClr val="000000"/>
                </a:solidFill>
                <a:latin typeface="Book Antiqua" panose="02040602050305030304" pitchFamily="18" charset="0"/>
              </a:rPr>
              <a:t>highest and lowest revenue as well as profit, the location performing best and which products are the highest sold in these regions. </a:t>
            </a:r>
            <a:endParaRPr lang="en-US" sz="1800" b="0" i="0" dirty="0">
              <a:solidFill>
                <a:srgbClr val="000000"/>
              </a:solidFill>
              <a:effectLst/>
              <a:latin typeface="Book Antiqua" panose="02040602050305030304" pitchFamily="18" charset="0"/>
            </a:endParaRPr>
          </a:p>
        </p:txBody>
      </p:sp>
      <p:pic>
        <p:nvPicPr>
          <p:cNvPr id="7" name="Picture Placeholder 5" descr="A group of people looking at a graph&#10;&#10;Description automatically generated">
            <a:extLst>
              <a:ext uri="{FF2B5EF4-FFF2-40B4-BE49-F238E27FC236}">
                <a16:creationId xmlns:a16="http://schemas.microsoft.com/office/drawing/2014/main" id="{0D2C1DCC-DFA2-04F3-D3DD-3EA60F5F6829}"/>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9027" r="9027"/>
          <a:stretch>
            <a:fillRect/>
          </a:stretch>
        </p:blipFill>
        <p:spPr>
          <a:xfrm>
            <a:off x="5936104" y="570354"/>
            <a:ext cx="6068875" cy="6152467"/>
          </a:xfrm>
        </p:spPr>
      </p:pic>
    </p:spTree>
    <p:extLst>
      <p:ext uri="{BB962C8B-B14F-4D97-AF65-F5344CB8AC3E}">
        <p14:creationId xmlns:p14="http://schemas.microsoft.com/office/powerpoint/2010/main" val="421738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noFill/>
        </p:spPr>
        <p:txBody>
          <a:bodyPr/>
          <a:lstStyle/>
          <a:p>
            <a:r>
              <a:rPr lang="en-US" sz="2800" dirty="0">
                <a:latin typeface="Book Antiqua" panose="02040602050305030304" pitchFamily="18" charset="0"/>
              </a:rPr>
              <a:t>DATABASE CONNECTION &amp; data preparation</a:t>
            </a:r>
          </a:p>
        </p:txBody>
      </p:sp>
      <p:sp>
        <p:nvSpPr>
          <p:cNvPr id="3" name="Content Placeholder 2">
            <a:extLst>
              <a:ext uri="{FF2B5EF4-FFF2-40B4-BE49-F238E27FC236}">
                <a16:creationId xmlns:a16="http://schemas.microsoft.com/office/drawing/2014/main" id="{A6A33159-D030-2F82-A142-F75940728319}"/>
              </a:ext>
            </a:extLst>
          </p:cNvPr>
          <p:cNvSpPr>
            <a:spLocks noGrp="1"/>
          </p:cNvSpPr>
          <p:nvPr>
            <p:ph sz="half" idx="2"/>
          </p:nvPr>
        </p:nvSpPr>
        <p:spPr>
          <a:xfrm>
            <a:off x="3970116" y="2022395"/>
            <a:ext cx="7527340" cy="4297680"/>
          </a:xfrm>
          <a:noFill/>
        </p:spPr>
        <p:txBody>
          <a:bodyPr vert="horz" lIns="91440" tIns="45720" rIns="91440" bIns="45720" rtlCol="0" anchor="t">
            <a:normAutofit lnSpcReduction="10000"/>
          </a:bodyPr>
          <a:lstStyle/>
          <a:p>
            <a:pPr algn="just"/>
            <a:r>
              <a:rPr lang="en-US" dirty="0">
                <a:latin typeface="Book Antiqua" panose="02040602050305030304" pitchFamily="18" charset="0"/>
              </a:rPr>
              <a:t>The dataset was connected to DB Browser (SQLITE) and relationships were created between the tables which was visualized in DB Visualizer to view the schema/pictorial representation of the relationships and better understand the data. </a:t>
            </a:r>
          </a:p>
          <a:p>
            <a:pPr algn="just"/>
            <a:r>
              <a:rPr lang="en-US" dirty="0">
                <a:latin typeface="Book Antiqua" panose="02040602050305030304" pitchFamily="18" charset="0"/>
              </a:rPr>
              <a:t>Further Analysis was carried out in Python by connecting to the SQLite database which includes deleting missing values, reclassifying data in groups for easy analysis, formatting the datatypes to fit the analysis.</a:t>
            </a:r>
          </a:p>
          <a:p>
            <a:pPr algn="just"/>
            <a:r>
              <a:rPr lang="en-US" dirty="0">
                <a:latin typeface="Book Antiqua" panose="02040602050305030304" pitchFamily="18" charset="0"/>
              </a:rPr>
              <a:t>After which was it imported to Power BI for visualization and conclusion.</a:t>
            </a:r>
          </a:p>
          <a:p>
            <a:pPr algn="just"/>
            <a:r>
              <a:rPr lang="en-US" dirty="0">
                <a:latin typeface="Book Antiqua" panose="02040602050305030304" pitchFamily="18" charset="0"/>
              </a:rPr>
              <a:t>Data Manipulation and cleaning was carried out on both Python and Power BI.</a:t>
            </a:r>
          </a:p>
        </p:txBody>
      </p:sp>
      <p:sp>
        <p:nvSpPr>
          <p:cNvPr id="6" name="Rectangle 5">
            <a:extLst>
              <a:ext uri="{FF2B5EF4-FFF2-40B4-BE49-F238E27FC236}">
                <a16:creationId xmlns:a16="http://schemas.microsoft.com/office/drawing/2014/main" id="{1FB93BF7-A8E5-F8A1-1E46-1E7BB2CC12F7}"/>
              </a:ext>
            </a:extLst>
          </p:cNvPr>
          <p:cNvSpPr/>
          <p:nvPr/>
        </p:nvSpPr>
        <p:spPr>
          <a:xfrm>
            <a:off x="0" y="-94064"/>
            <a:ext cx="3403465" cy="7046127"/>
          </a:xfrm>
          <a:prstGeom prst="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pic>
        <p:nvPicPr>
          <p:cNvPr id="7" name="Picture Placeholder 6" descr="Database with solid fill">
            <a:extLst>
              <a:ext uri="{FF2B5EF4-FFF2-40B4-BE49-F238E27FC236}">
                <a16:creationId xmlns:a16="http://schemas.microsoft.com/office/drawing/2014/main" id="{C4532E70-7FE6-6E70-943C-706DC01D5467}"/>
              </a:ext>
            </a:extLst>
          </p:cNvPr>
          <p:cNvPicPr>
            <a:picLocks noGrp="1" noChangeAspect="1"/>
          </p:cNvPicPr>
          <p:nvPr>
            <p:ph type="pic" sz="quarter" idx="10"/>
          </p:nvPr>
        </p:nvPicPr>
        <p:blipFill>
          <a:blip r:embed="rId3">
            <a:extLst>
              <a:ext uri="{96DAC541-7B7A-43D3-8B79-37D633B846F1}">
                <asvg:svgBlip xmlns:asvg="http://schemas.microsoft.com/office/drawing/2016/SVG/main" r:embed="rId4"/>
              </a:ext>
            </a:extLst>
          </a:blip>
          <a:srcRect l="26150" r="26150"/>
          <a:stretch>
            <a:fillRect/>
          </a:stretch>
        </p:blipFill>
        <p:spPr>
          <a:xfrm>
            <a:off x="336077" y="1238718"/>
            <a:ext cx="2522145" cy="5289498"/>
          </a:xfrm>
        </p:spPr>
      </p:pic>
    </p:spTree>
    <p:extLst>
      <p:ext uri="{BB962C8B-B14F-4D97-AF65-F5344CB8AC3E}">
        <p14:creationId xmlns:p14="http://schemas.microsoft.com/office/powerpoint/2010/main" val="3666674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6EC92E-934A-004F-4CFF-476255F927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B72C35-E8BF-8FB3-7DED-35E0891A5AA7}"/>
              </a:ext>
            </a:extLst>
          </p:cNvPr>
          <p:cNvSpPr>
            <a:spLocks noGrp="1"/>
          </p:cNvSpPr>
          <p:nvPr>
            <p:ph type="title"/>
          </p:nvPr>
        </p:nvSpPr>
        <p:spPr>
          <a:xfrm>
            <a:off x="3970116" y="185195"/>
            <a:ext cx="6941703" cy="1505493"/>
          </a:xfrm>
          <a:noFill/>
        </p:spPr>
        <p:txBody>
          <a:bodyPr/>
          <a:lstStyle/>
          <a:p>
            <a:r>
              <a:rPr lang="en-US" dirty="0">
                <a:latin typeface="Book Antiqua" panose="02040602050305030304" pitchFamily="18" charset="0"/>
              </a:rPr>
              <a:t>DATA CLEANING &amp; MANIPULATION</a:t>
            </a:r>
          </a:p>
        </p:txBody>
      </p:sp>
      <p:sp>
        <p:nvSpPr>
          <p:cNvPr id="6" name="Rectangle 5">
            <a:extLst>
              <a:ext uri="{FF2B5EF4-FFF2-40B4-BE49-F238E27FC236}">
                <a16:creationId xmlns:a16="http://schemas.microsoft.com/office/drawing/2014/main" id="{005B12AD-78D0-5F2D-BFB9-E2B7B243B1F6}"/>
              </a:ext>
            </a:extLst>
          </p:cNvPr>
          <p:cNvSpPr/>
          <p:nvPr/>
        </p:nvSpPr>
        <p:spPr>
          <a:xfrm>
            <a:off x="-134288" y="-94064"/>
            <a:ext cx="3612629" cy="7046127"/>
          </a:xfrm>
          <a:prstGeom prst="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3" name="Content Placeholder 2">
            <a:extLst>
              <a:ext uri="{FF2B5EF4-FFF2-40B4-BE49-F238E27FC236}">
                <a16:creationId xmlns:a16="http://schemas.microsoft.com/office/drawing/2014/main" id="{067179D4-D48B-BE06-5045-05445AB0673C}"/>
              </a:ext>
            </a:extLst>
          </p:cNvPr>
          <p:cNvSpPr>
            <a:spLocks noGrp="1"/>
          </p:cNvSpPr>
          <p:nvPr>
            <p:ph sz="half" idx="2"/>
          </p:nvPr>
        </p:nvSpPr>
        <p:spPr>
          <a:xfrm>
            <a:off x="3970116" y="1690688"/>
            <a:ext cx="7861666" cy="4629387"/>
          </a:xfrm>
          <a:noFill/>
        </p:spPr>
        <p:txBody>
          <a:bodyPr vert="horz" lIns="91440" tIns="45720" rIns="91440" bIns="45720" rtlCol="0" anchor="t">
            <a:normAutofit/>
          </a:bodyPr>
          <a:lstStyle/>
          <a:p>
            <a:pPr algn="just"/>
            <a:r>
              <a:rPr lang="en-US" dirty="0">
                <a:latin typeface="Book Antiqua" panose="02040602050305030304" pitchFamily="18" charset="0"/>
              </a:rPr>
              <a:t>Conditional formatting was applied, and new columns were created like Profit and Revenue, which was not available in the raw data.</a:t>
            </a:r>
          </a:p>
          <a:p>
            <a:pPr algn="just"/>
            <a:r>
              <a:rPr lang="en-US" dirty="0">
                <a:latin typeface="Book Antiqua" panose="02040602050305030304" pitchFamily="18" charset="0"/>
              </a:rPr>
              <a:t>Null values and duplicates were removed from the data. Inconsistent data types were manipulated either by grouping </a:t>
            </a:r>
            <a:r>
              <a:rPr lang="en-US" dirty="0" err="1">
                <a:latin typeface="Book Antiqua" panose="02040602050305030304" pitchFamily="18" charset="0"/>
              </a:rPr>
              <a:t>e.g</a:t>
            </a:r>
            <a:r>
              <a:rPr lang="en-US" dirty="0">
                <a:latin typeface="Book Antiqua" panose="02040602050305030304" pitchFamily="18" charset="0"/>
              </a:rPr>
              <a:t> </a:t>
            </a:r>
            <a:r>
              <a:rPr lang="en-US" dirty="0" err="1">
                <a:latin typeface="Book Antiqua" panose="02040602050305030304" pitchFamily="18" charset="0"/>
              </a:rPr>
              <a:t>ProductSize</a:t>
            </a:r>
            <a:r>
              <a:rPr lang="en-US" dirty="0">
                <a:latin typeface="Book Antiqua" panose="02040602050305030304" pitchFamily="18" charset="0"/>
              </a:rPr>
              <a:t> or formatting the data type </a:t>
            </a:r>
            <a:r>
              <a:rPr lang="en-US" dirty="0" err="1">
                <a:latin typeface="Book Antiqua" panose="02040602050305030304" pitchFamily="18" charset="0"/>
              </a:rPr>
              <a:t>e.g</a:t>
            </a:r>
            <a:r>
              <a:rPr lang="en-US" dirty="0">
                <a:latin typeface="Book Antiqua" panose="02040602050305030304" pitchFamily="18" charset="0"/>
              </a:rPr>
              <a:t> Date</a:t>
            </a:r>
          </a:p>
          <a:p>
            <a:pPr algn="just"/>
            <a:r>
              <a:rPr lang="en-US" dirty="0">
                <a:latin typeface="Book Antiqua" panose="02040602050305030304" pitchFamily="18" charset="0"/>
              </a:rPr>
              <a:t>Statistical analysis was also carried out to understand the correlation between the numerical variables and how they depend on each other. </a:t>
            </a:r>
          </a:p>
          <a:p>
            <a:pPr algn="just"/>
            <a:r>
              <a:rPr lang="en-US" dirty="0">
                <a:latin typeface="Book Antiqua" panose="02040602050305030304" pitchFamily="18" charset="0"/>
              </a:rPr>
              <a:t>Outliers was also checked using Boxplot to ensure we can rely on the data and be sure of no ambiguity in the results.</a:t>
            </a:r>
          </a:p>
        </p:txBody>
      </p:sp>
      <p:pic>
        <p:nvPicPr>
          <p:cNvPr id="11" name="Graphic 10" descr="Research with solid fill">
            <a:extLst>
              <a:ext uri="{FF2B5EF4-FFF2-40B4-BE49-F238E27FC236}">
                <a16:creationId xmlns:a16="http://schemas.microsoft.com/office/drawing/2014/main" id="{B8BB3A1B-E37D-C338-8312-74FBE5BE7B6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4288" y="1488397"/>
            <a:ext cx="3881204" cy="3881204"/>
          </a:xfrm>
          <a:prstGeom prst="rect">
            <a:avLst/>
          </a:prstGeom>
        </p:spPr>
      </p:pic>
    </p:spTree>
    <p:extLst>
      <p:ext uri="{BB962C8B-B14F-4D97-AF65-F5344CB8AC3E}">
        <p14:creationId xmlns:p14="http://schemas.microsoft.com/office/powerpoint/2010/main" val="1157635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F744A-89BF-24DD-6238-0FFD11F000FE}"/>
              </a:ext>
            </a:extLst>
          </p:cNvPr>
          <p:cNvSpPr>
            <a:spLocks noGrp="1"/>
          </p:cNvSpPr>
          <p:nvPr>
            <p:ph type="title"/>
          </p:nvPr>
        </p:nvSpPr>
        <p:spPr>
          <a:xfrm>
            <a:off x="3250589" y="0"/>
            <a:ext cx="5638578" cy="537925"/>
          </a:xfrm>
          <a:solidFill>
            <a:schemeClr val="accent4">
              <a:lumMod val="60000"/>
              <a:lumOff val="40000"/>
            </a:schemeClr>
          </a:solidFill>
        </p:spPr>
        <p:txBody>
          <a:bodyPr/>
          <a:lstStyle/>
          <a:p>
            <a:r>
              <a:rPr lang="en-US" sz="3200" dirty="0">
                <a:solidFill>
                  <a:schemeClr val="bg1"/>
                </a:solidFill>
                <a:latin typeface="Book Antiqua" panose="02040602050305030304" pitchFamily="18" charset="0"/>
              </a:rPr>
              <a:t>SCHEMA OF THE DATASET</a:t>
            </a:r>
            <a:endParaRPr lang="LID4096" sz="3200" dirty="0">
              <a:solidFill>
                <a:schemeClr val="bg1"/>
              </a:solidFill>
              <a:latin typeface="Book Antiqua" panose="02040602050305030304" pitchFamily="18" charset="0"/>
            </a:endParaRPr>
          </a:p>
        </p:txBody>
      </p:sp>
      <p:pic>
        <p:nvPicPr>
          <p:cNvPr id="14" name="Content Placeholder 13" descr="A screenshot of a computer screen&#10;&#10;Description automatically generated">
            <a:extLst>
              <a:ext uri="{FF2B5EF4-FFF2-40B4-BE49-F238E27FC236}">
                <a16:creationId xmlns:a16="http://schemas.microsoft.com/office/drawing/2014/main" id="{7A042860-94E2-7C25-B0A3-AF15288409E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789194" y="627865"/>
            <a:ext cx="9199046" cy="6132698"/>
          </a:xfrm>
        </p:spPr>
      </p:pic>
    </p:spTree>
    <p:extLst>
      <p:ext uri="{BB962C8B-B14F-4D97-AF65-F5344CB8AC3E}">
        <p14:creationId xmlns:p14="http://schemas.microsoft.com/office/powerpoint/2010/main" val="3651339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254534" y="148590"/>
            <a:ext cx="3702570" cy="504419"/>
          </a:xfrm>
          <a:solidFill>
            <a:schemeClr val="accent4">
              <a:lumMod val="60000"/>
              <a:lumOff val="40000"/>
            </a:schemeClr>
          </a:solidFill>
          <a:ln>
            <a:noFill/>
          </a:ln>
        </p:spPr>
        <p:txBody>
          <a:bodyPr>
            <a:normAutofit fontScale="90000"/>
          </a:bodyPr>
          <a:lstStyle/>
          <a:p>
            <a:r>
              <a:rPr lang="en-US" dirty="0">
                <a:solidFill>
                  <a:schemeClr val="bg1"/>
                </a:solidFill>
                <a:latin typeface="Book Antiqua" panose="02040602050305030304" pitchFamily="18" charset="0"/>
              </a:rPr>
              <a:t>Sales Analysis</a:t>
            </a:r>
          </a:p>
        </p:txBody>
      </p:sp>
      <p:sp>
        <p:nvSpPr>
          <p:cNvPr id="7" name="Text Placeholder 6">
            <a:extLst>
              <a:ext uri="{FF2B5EF4-FFF2-40B4-BE49-F238E27FC236}">
                <a16:creationId xmlns:a16="http://schemas.microsoft.com/office/drawing/2014/main" id="{F426B063-C946-AB72-560E-14C9254F904C}"/>
              </a:ext>
            </a:extLst>
          </p:cNvPr>
          <p:cNvSpPr>
            <a:spLocks noGrp="1"/>
          </p:cNvSpPr>
          <p:nvPr>
            <p:ph type="body" sz="half" idx="2"/>
          </p:nvPr>
        </p:nvSpPr>
        <p:spPr>
          <a:xfrm>
            <a:off x="254534" y="824459"/>
            <a:ext cx="3832557" cy="5091432"/>
          </a:xfrm>
        </p:spPr>
        <p:txBody>
          <a:bodyPr>
            <a:normAutofit fontScale="92500"/>
          </a:bodyPr>
          <a:lstStyle/>
          <a:p>
            <a:pPr algn="just"/>
            <a:r>
              <a:rPr lang="en-US" sz="1400" dirty="0">
                <a:latin typeface="Book Antiqua" panose="02040602050305030304" pitchFamily="18" charset="0"/>
              </a:rPr>
              <a:t>KEY INSIGHTS:</a:t>
            </a:r>
          </a:p>
          <a:p>
            <a:pPr marL="285750" indent="-285750" algn="just">
              <a:buFont typeface="Arial" panose="020B0604020202020204" pitchFamily="34" charset="0"/>
              <a:buChar char="•"/>
            </a:pPr>
            <a:r>
              <a:rPr lang="en-US" sz="1400" dirty="0">
                <a:latin typeface="Book Antiqua" panose="02040602050305030304" pitchFamily="18" charset="0"/>
              </a:rPr>
              <a:t>The analysis based on revenue by year showed 2016 had the highest revenue with $9.3million, next to 2017 with $9.2million and the least being 2015 with $6.4million.</a:t>
            </a:r>
          </a:p>
          <a:p>
            <a:pPr marL="285750" indent="-285750" algn="just">
              <a:buFont typeface="Arial" panose="020B0604020202020204" pitchFamily="34" charset="0"/>
              <a:buChar char="•"/>
            </a:pPr>
            <a:r>
              <a:rPr lang="en-US" sz="1400" dirty="0">
                <a:latin typeface="Book Antiqua" panose="02040602050305030304" pitchFamily="18" charset="0"/>
              </a:rPr>
              <a:t>The best performing product is the Mountain-200 Black, 46 with over $1.2m in revenue and $571,633.74 in profit. Also, the mountain-200 brand is the top products in sales and profit. However, the least performing product is Racing Socks, L with revenue of $4,575.91 and a profit of $2,865.67. Although, in 2015 the top product brand was Road-150 Red with revenue of over $640k.</a:t>
            </a:r>
          </a:p>
          <a:p>
            <a:pPr marL="285750" indent="-285750" algn="just">
              <a:buFont typeface="Arial" panose="020B0604020202020204" pitchFamily="34" charset="0"/>
              <a:buChar char="•"/>
            </a:pPr>
            <a:r>
              <a:rPr lang="en-US" sz="1400" dirty="0">
                <a:latin typeface="Book Antiqua" panose="02040602050305030304" pitchFamily="18" charset="0"/>
              </a:rPr>
              <a:t>The product with the highest orders is Water Bottle- 30 oz with 3,983 orders and the least is Mountain 100 Silver- 48.</a:t>
            </a:r>
          </a:p>
          <a:p>
            <a:pPr marL="285750" indent="-285750" algn="just">
              <a:buFont typeface="Arial" panose="020B0604020202020204" pitchFamily="34" charset="0"/>
              <a:buChar char="•"/>
            </a:pPr>
            <a:r>
              <a:rPr lang="en-US" sz="1400" dirty="0">
                <a:latin typeface="Book Antiqua" panose="02040602050305030304" pitchFamily="18" charset="0"/>
              </a:rPr>
              <a:t>The best performing region is Australia with $7.4million in revenue , over $3m profit and 12,409 orders while the least performing region is Central with $3,143.06 revenue, $1,437.41 in profit and 20 orders.</a:t>
            </a:r>
            <a:endParaRPr lang="LID4096" sz="1400" dirty="0">
              <a:latin typeface="Book Antiqua" panose="02040602050305030304" pitchFamily="18" charset="0"/>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Content Placeholder 4">
                <a:extLst>
                  <a:ext uri="{FF2B5EF4-FFF2-40B4-BE49-F238E27FC236}">
                    <a16:creationId xmlns:a16="http://schemas.microsoft.com/office/drawing/2014/main" id="{8849EA71-DFBB-DE28-6FE5-C06C8243E80E}"/>
                  </a:ext>
                </a:extLst>
              </p:cNvPr>
              <p:cNvGraphicFramePr>
                <a:graphicFrameLocks noGrp="1"/>
              </p:cNvGraphicFramePr>
              <p:nvPr>
                <p:ph idx="1"/>
                <p:extLst>
                  <p:ext uri="{D42A27DB-BD31-4B8C-83A1-F6EECF244321}">
                    <p14:modId xmlns:p14="http://schemas.microsoft.com/office/powerpoint/2010/main" val="3964262802"/>
                  </p:ext>
                </p:extLst>
              </p:nvPr>
            </p:nvGraphicFramePr>
            <p:xfrm>
              <a:off x="4087091" y="824459"/>
              <a:ext cx="7994754" cy="4841824"/>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5" name="Content Placeholder 4">
                <a:extLst>
                  <a:ext uri="{FF2B5EF4-FFF2-40B4-BE49-F238E27FC236}">
                    <a16:creationId xmlns:a16="http://schemas.microsoft.com/office/drawing/2014/main" id="{8849EA71-DFBB-DE28-6FE5-C06C8243E80E}"/>
                  </a:ext>
                </a:extLst>
              </p:cNvPr>
              <p:cNvPicPr>
                <a:picLocks noGrp="1" noRot="1" noChangeAspect="1" noMove="1" noResize="1" noEditPoints="1" noAdjustHandles="1" noChangeArrowheads="1" noChangeShapeType="1"/>
              </p:cNvPicPr>
              <p:nvPr/>
            </p:nvPicPr>
            <p:blipFill>
              <a:blip r:embed="rId4"/>
              <a:stretch>
                <a:fillRect/>
              </a:stretch>
            </p:blipFill>
            <p:spPr>
              <a:xfrm>
                <a:off x="4087091" y="824459"/>
                <a:ext cx="7994754" cy="4841824"/>
              </a:xfrm>
              <a:prstGeom prst="rect">
                <a:avLst/>
              </a:prstGeom>
            </p:spPr>
          </p:pic>
        </mc:Fallback>
      </mc:AlternateContent>
    </p:spTree>
    <p:extLst>
      <p:ext uri="{BB962C8B-B14F-4D97-AF65-F5344CB8AC3E}">
        <p14:creationId xmlns:p14="http://schemas.microsoft.com/office/powerpoint/2010/main" val="837402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B4D230-95BD-B288-E227-541AE3F1AF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A0347C-D279-C39C-3307-8E012C6CB319}"/>
              </a:ext>
            </a:extLst>
          </p:cNvPr>
          <p:cNvSpPr>
            <a:spLocks noGrp="1"/>
          </p:cNvSpPr>
          <p:nvPr>
            <p:ph type="title"/>
          </p:nvPr>
        </p:nvSpPr>
        <p:spPr>
          <a:xfrm>
            <a:off x="254534" y="148590"/>
            <a:ext cx="4294606" cy="504419"/>
          </a:xfrm>
          <a:solidFill>
            <a:schemeClr val="accent4">
              <a:lumMod val="60000"/>
              <a:lumOff val="40000"/>
            </a:schemeClr>
          </a:solidFill>
          <a:ln>
            <a:noFill/>
          </a:ln>
        </p:spPr>
        <p:txBody>
          <a:bodyPr>
            <a:normAutofit fontScale="90000"/>
          </a:bodyPr>
          <a:lstStyle/>
          <a:p>
            <a:r>
              <a:rPr lang="en-US" dirty="0">
                <a:solidFill>
                  <a:schemeClr val="bg1"/>
                </a:solidFill>
                <a:latin typeface="Book Antiqua" panose="02040602050305030304" pitchFamily="18" charset="0"/>
              </a:rPr>
              <a:t>Product Analysis</a:t>
            </a:r>
          </a:p>
        </p:txBody>
      </p:sp>
      <p:sp>
        <p:nvSpPr>
          <p:cNvPr id="7" name="Text Placeholder 6">
            <a:extLst>
              <a:ext uri="{FF2B5EF4-FFF2-40B4-BE49-F238E27FC236}">
                <a16:creationId xmlns:a16="http://schemas.microsoft.com/office/drawing/2014/main" id="{9A9290F7-9D2C-1102-974D-9B9E8FDCF812}"/>
              </a:ext>
            </a:extLst>
          </p:cNvPr>
          <p:cNvSpPr>
            <a:spLocks noGrp="1"/>
          </p:cNvSpPr>
          <p:nvPr>
            <p:ph type="body" sz="half" idx="2"/>
          </p:nvPr>
        </p:nvSpPr>
        <p:spPr>
          <a:xfrm>
            <a:off x="9005455" y="654509"/>
            <a:ext cx="2932012" cy="5053564"/>
          </a:xfrm>
        </p:spPr>
        <p:txBody>
          <a:bodyPr>
            <a:normAutofit lnSpcReduction="10000"/>
          </a:bodyPr>
          <a:lstStyle/>
          <a:p>
            <a:pPr algn="just"/>
            <a:r>
              <a:rPr lang="en-US" sz="1400" dirty="0">
                <a:latin typeface="Book Antiqua" panose="02040602050305030304" pitchFamily="18" charset="0"/>
              </a:rPr>
              <a:t>KEY INSIGHTS:</a:t>
            </a:r>
          </a:p>
          <a:p>
            <a:pPr marL="285750" indent="-285750" algn="just">
              <a:buFont typeface="Arial" panose="020B0604020202020204" pitchFamily="34" charset="0"/>
              <a:buChar char="•"/>
            </a:pPr>
            <a:r>
              <a:rPr lang="en-US" sz="1400" dirty="0">
                <a:latin typeface="Book Antiqua" panose="02040602050305030304" pitchFamily="18" charset="0"/>
              </a:rPr>
              <a:t>The highest sold color of products is Black with $7.9million revenue and the least color sold is White with $9,556 made as revenue</a:t>
            </a:r>
          </a:p>
          <a:p>
            <a:pPr marL="285750" indent="-285750" algn="just">
              <a:buFont typeface="Arial" panose="020B0604020202020204" pitchFamily="34" charset="0"/>
              <a:buChar char="•"/>
            </a:pPr>
            <a:r>
              <a:rPr lang="en-US" sz="1400" dirty="0">
                <a:latin typeface="Book Antiqua" panose="02040602050305030304" pitchFamily="18" charset="0"/>
              </a:rPr>
              <a:t>The most purchased Product category is Bikes, generating a revenue of $24million which is over 90% of the entire revenue and the least being Clothing with over $365,000 in revenue.</a:t>
            </a:r>
          </a:p>
          <a:p>
            <a:pPr marL="285750" indent="-285750" algn="just">
              <a:buFont typeface="Arial" panose="020B0604020202020204" pitchFamily="34" charset="0"/>
              <a:buChar char="•"/>
            </a:pPr>
            <a:r>
              <a:rPr lang="en-US" sz="1400" dirty="0">
                <a:latin typeface="Book Antiqua" panose="02040602050305030304" pitchFamily="18" charset="0"/>
              </a:rPr>
              <a:t>As shown in the report, Mountain- 200 brand are the top performing category of bikes with over $1million revenue each.</a:t>
            </a:r>
          </a:p>
          <a:p>
            <a:pPr marL="285750" indent="-285750" algn="just">
              <a:buFont typeface="Arial" panose="020B0604020202020204" pitchFamily="34" charset="0"/>
              <a:buChar char="•"/>
            </a:pPr>
            <a:r>
              <a:rPr lang="en-US" sz="1400" dirty="0" err="1">
                <a:latin typeface="Book Antiqua" panose="02040602050305030304" pitchFamily="18" charset="0"/>
              </a:rPr>
              <a:t>Analysing</a:t>
            </a:r>
            <a:r>
              <a:rPr lang="en-US" sz="1400" dirty="0">
                <a:latin typeface="Book Antiqua" panose="02040602050305030304" pitchFamily="18" charset="0"/>
              </a:rPr>
              <a:t> the products by region, North America has the highest purchase of Mountain-200 bikes with over $534k in revenue</a:t>
            </a:r>
          </a:p>
          <a:p>
            <a:pPr algn="just"/>
            <a:endParaRPr lang="LID4096" sz="1200" dirty="0">
              <a:latin typeface="Book Antiqua" panose="02040602050305030304" pitchFamily="18" charset="0"/>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Content Placeholder 4">
                <a:extLst>
                  <a:ext uri="{FF2B5EF4-FFF2-40B4-BE49-F238E27FC236}">
                    <a16:creationId xmlns:a16="http://schemas.microsoft.com/office/drawing/2014/main" id="{4FAF8060-04DA-0DB2-CF37-A33F6B5FA023}"/>
                  </a:ext>
                </a:extLst>
              </p:cNvPr>
              <p:cNvGraphicFramePr>
                <a:graphicFrameLocks noGrp="1"/>
              </p:cNvGraphicFramePr>
              <p:nvPr>
                <p:ph idx="1"/>
                <p:extLst>
                  <p:ext uri="{D42A27DB-BD31-4B8C-83A1-F6EECF244321}">
                    <p14:modId xmlns:p14="http://schemas.microsoft.com/office/powerpoint/2010/main" val="2125359635"/>
                  </p:ext>
                </p:extLst>
              </p:nvPr>
            </p:nvGraphicFramePr>
            <p:xfrm>
              <a:off x="254533" y="862325"/>
              <a:ext cx="8653940" cy="5053563"/>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5" name="Content Placeholder 4">
                <a:extLst>
                  <a:ext uri="{FF2B5EF4-FFF2-40B4-BE49-F238E27FC236}">
                    <a16:creationId xmlns:a16="http://schemas.microsoft.com/office/drawing/2014/main" id="{4FAF8060-04DA-0DB2-CF37-A33F6B5FA023}"/>
                  </a:ext>
                </a:extLst>
              </p:cNvPr>
              <p:cNvPicPr>
                <a:picLocks noGrp="1" noRot="1" noChangeAspect="1" noMove="1" noResize="1" noEditPoints="1" noAdjustHandles="1" noChangeArrowheads="1" noChangeShapeType="1"/>
              </p:cNvPicPr>
              <p:nvPr/>
            </p:nvPicPr>
            <p:blipFill>
              <a:blip r:embed="rId4"/>
              <a:stretch>
                <a:fillRect/>
              </a:stretch>
            </p:blipFill>
            <p:spPr>
              <a:xfrm>
                <a:off x="254533" y="862325"/>
                <a:ext cx="8653940" cy="5053563"/>
              </a:xfrm>
              <a:prstGeom prst="rect">
                <a:avLst/>
              </a:prstGeom>
            </p:spPr>
          </p:pic>
        </mc:Fallback>
      </mc:AlternateContent>
    </p:spTree>
    <p:extLst>
      <p:ext uri="{BB962C8B-B14F-4D97-AF65-F5344CB8AC3E}">
        <p14:creationId xmlns:p14="http://schemas.microsoft.com/office/powerpoint/2010/main" val="3193896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B3AAD-A227-6E34-991F-F714640FAA80}"/>
              </a:ext>
            </a:extLst>
          </p:cNvPr>
          <p:cNvSpPr>
            <a:spLocks noGrp="1"/>
          </p:cNvSpPr>
          <p:nvPr>
            <p:ph type="title"/>
          </p:nvPr>
        </p:nvSpPr>
        <p:spPr>
          <a:xfrm>
            <a:off x="839788" y="193964"/>
            <a:ext cx="3792173" cy="651164"/>
          </a:xfrm>
          <a:solidFill>
            <a:schemeClr val="accent4">
              <a:lumMod val="60000"/>
              <a:lumOff val="40000"/>
            </a:schemeClr>
          </a:solidFill>
        </p:spPr>
        <p:txBody>
          <a:bodyPr>
            <a:normAutofit/>
          </a:bodyPr>
          <a:lstStyle/>
          <a:p>
            <a:r>
              <a:rPr lang="en-US" sz="2800" dirty="0">
                <a:solidFill>
                  <a:schemeClr val="bg1"/>
                </a:solidFill>
                <a:latin typeface="Book Antiqua" panose="02040602050305030304" pitchFamily="18" charset="0"/>
              </a:rPr>
              <a:t>PRODUCT ANALYSIS</a:t>
            </a:r>
            <a:endParaRPr lang="LID4096" sz="2800" dirty="0">
              <a:solidFill>
                <a:schemeClr val="bg1"/>
              </a:solidFill>
              <a:latin typeface="Book Antiqua" panose="02040602050305030304" pitchFamily="18" charset="0"/>
            </a:endParaRPr>
          </a:p>
        </p:txBody>
      </p:sp>
      <p:sp>
        <p:nvSpPr>
          <p:cNvPr id="3" name="Text Placeholder 2">
            <a:extLst>
              <a:ext uri="{FF2B5EF4-FFF2-40B4-BE49-F238E27FC236}">
                <a16:creationId xmlns:a16="http://schemas.microsoft.com/office/drawing/2014/main" id="{3DCC7F5B-0B51-329A-B15A-33358C32AA0F}"/>
              </a:ext>
            </a:extLst>
          </p:cNvPr>
          <p:cNvSpPr>
            <a:spLocks noGrp="1"/>
          </p:cNvSpPr>
          <p:nvPr>
            <p:ph type="body" idx="1"/>
          </p:nvPr>
        </p:nvSpPr>
        <p:spPr>
          <a:xfrm>
            <a:off x="839788" y="1025236"/>
            <a:ext cx="5157787" cy="881837"/>
          </a:xfrm>
        </p:spPr>
        <p:txBody>
          <a:bodyPr>
            <a:normAutofit fontScale="92500" lnSpcReduction="20000"/>
          </a:bodyPr>
          <a:lstStyle/>
          <a:p>
            <a:pPr algn="just"/>
            <a:r>
              <a:rPr lang="en-US" sz="1600" b="0" cap="none" dirty="0">
                <a:latin typeface="Book Antiqua" panose="02040602050305030304" pitchFamily="18" charset="0"/>
              </a:rPr>
              <a:t>The least expensive products are patch kit, road tire tube and touring tire tube.</a:t>
            </a:r>
            <a:endParaRPr lang="LID4096" sz="1600" b="0" cap="none" dirty="0">
              <a:latin typeface="Book Antiqua" panose="02040602050305030304" pitchFamily="18" charset="0"/>
            </a:endParaRPr>
          </a:p>
        </p:txBody>
      </p:sp>
      <p:sp>
        <p:nvSpPr>
          <p:cNvPr id="5" name="Text Placeholder 4">
            <a:extLst>
              <a:ext uri="{FF2B5EF4-FFF2-40B4-BE49-F238E27FC236}">
                <a16:creationId xmlns:a16="http://schemas.microsoft.com/office/drawing/2014/main" id="{3D0A65EF-A55E-A3A0-14B7-C08D6895D11F}"/>
              </a:ext>
            </a:extLst>
          </p:cNvPr>
          <p:cNvSpPr>
            <a:spLocks noGrp="1"/>
          </p:cNvSpPr>
          <p:nvPr>
            <p:ph type="body" sz="quarter" idx="3"/>
          </p:nvPr>
        </p:nvSpPr>
        <p:spPr>
          <a:xfrm>
            <a:off x="6172199" y="1025236"/>
            <a:ext cx="5640049" cy="881837"/>
          </a:xfrm>
        </p:spPr>
        <p:txBody>
          <a:bodyPr>
            <a:normAutofit fontScale="92500" lnSpcReduction="20000"/>
          </a:bodyPr>
          <a:lstStyle/>
          <a:p>
            <a:pPr algn="just"/>
            <a:r>
              <a:rPr lang="en-US" sz="1600" b="0" cap="none" dirty="0">
                <a:latin typeface="Book Antiqua" panose="02040602050305030304" pitchFamily="18" charset="0"/>
              </a:rPr>
              <a:t>The top 3 expensive products are Road-150 Red, size 44, size 48 and size 52 with each costing $3578.27. These products were also the top products in 2015.</a:t>
            </a:r>
            <a:endParaRPr lang="LID4096" sz="1600" b="0" cap="none" dirty="0">
              <a:latin typeface="Book Antiqua" panose="02040602050305030304" pitchFamily="18" charset="0"/>
            </a:endParaRPr>
          </a:p>
        </p:txBody>
      </p:sp>
      <p:pic>
        <p:nvPicPr>
          <p:cNvPr id="2054" name="Picture 6">
            <a:extLst>
              <a:ext uri="{FF2B5EF4-FFF2-40B4-BE49-F238E27FC236}">
                <a16:creationId xmlns:a16="http://schemas.microsoft.com/office/drawing/2014/main" id="{865457E3-B4F6-DA4C-BDC5-DA26A1F2E71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027521" y="2087181"/>
            <a:ext cx="4782321" cy="41093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9C65A0A6-873E-A0B8-44F6-94B251829AA2}"/>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253761" y="2087181"/>
            <a:ext cx="5020066" cy="410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1902869"/>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webextension1.xml><?xml version="1.0" encoding="utf-8"?>
<we:webextension xmlns:we="http://schemas.microsoft.com/office/webextensions/webextension/2010/11" id="{60485B76-03C2-4643-B13D-8FF075B3ACF0}">
  <we:reference id="wa200003233" version="2.0.0.3" store="en-US" storeType="OMEX"/>
  <we:alternateReferences>
    <we:reference id="WA200003233" version="2.0.0.3" store="WA200003233" storeType="OMEX"/>
  </we:alternateReferences>
  <we:properties>
    <we:property name="artifactViewState" value="&quot;live&quot;"/>
    <we:property name="backgroundColor" value="&quot;#FFFFFF&quot;"/>
    <we:property name="bookmark" value="&quot;H4sIAAAAAAAAA+1Y32/bOAz+Vwq/7MUo5F+J07ct64Di1l3RFj0chuBAS4yjzbECWU6TK/K/j5LjdEnT5bpLcxlwDwEsSiI/kR8pKg+ekNWkgPknGKN35r1T6usY9NeTwPO9spEBpN2wE4W9XoIQBVEvibo0qyZGqrLyzh48AzpHcyerGgqriISfB74HRXEFuR0NoajQ9yaoK1VCIf/GZjFNGV3jwvdwNimUBqvyxoBBq3ZKy2lMEILTiCwCN3KKN8hNIx0Gvawz5GFCyHosThkPkZZVzQKHbOsSq9qZ76vSgCzJjJUlyMIoDeOEsajDeJxFjDkdsjDLJdn8fDbRdDo683xinfNWTKHkKDx3BI1Vg/jBu0Soau2Mna9N3Khac7zGoZsqjTRz0vNXu35BzrjSilzl5H1Vl+ZEDU9+18KCsNMjdd/XSE4S3hlb+LuxvM1zjTmY5XAdT18V9XiL/GU46XMojZN+qMtlhNhPod2T565ximWNP+exPWG4VcayrDJbUAxIUskyL5a58EjL2wbcuC6MvKY9oC1AlX0hYlsa0kZl2fBu7pj4Xuo2JUJ/A+6rsZDg0xIRQhAPkygWKWdZwDo9SHemTJ88kCstOZ150+8vI2MfCiwF6E24f+JSdnzc2xl17jzQH4E2/3HQHw+xGLTFl6a/fFdel6FsIO01do5eI5mPCvoZu7PCoj0xGRNg4BImDYhG06nbaicrTuouREOo8QS0rFp6taPfZGnj4XsfcWhegXnXLeyPkjKhifMdFLUN8ZuQBckb69eF48MYDdjzEPZVME5b7w+s85t8egR2udrx8B2Bq1cIg+9x4CMUDvuFwXFjRAq0GiRWv5zDfW9qxUvy0A3v2dmGcqQn4iKBbiowjDIWQhqwgB9vSdtZTqpCctRrlYT4Ru2a/cixbFxFJ5k0tlxE29Ouf9217RgVnA9ajd22Zd/IycLTM/heg4JZr/8xQluTHENLIdtm5GLDNS8gcTNw1p9lr6OA1fn5x8wYDJo7zW1aJuOmU8ZKYJtxzzHtPe0Q6r5cpffimdK5Arb/wknygPMMulGQCIGsG/cCAa6X/SFXDM5Mpmbr147TJjJSEDGg7jhmQZx1MDhgTtyi1tKQKqye3lG53XqsPd4xdByHfR/cEDufROkT3h/f+2D3y2pncTWQFXg++4d9WrDZp+0/C5p6k/boAsM4YBhCNwkAeAcOmK4ETNTWGU+fiFbuboxfNlWOo2j8n7CHSNhDv6Y7PE0SHqVRHIYsSjHLsmNoPS9VaUZHn7HH24IXssSXvOf/5T2xK4yHfMy3Nl1jbee2vUJUbaoJcLyCErd03RRKKAWKHZ23+4t51XQvFt8ATrhV29oWAAA=&quot;"/>
    <we:property name="creatorSessionId" value="&quot;ad6dc84b-00e4-4a79-96c1-ddf2ad59b5db&quot;"/>
    <we:property name="creatorTenantId" value="&quot;0656307e-3ae2-447b-8f4c-0a286915f5c0&quot;"/>
    <we:property name="creatorUserId" value="&quot;10032001F19B8BF9&quot;"/>
    <we:property name="datasetId" value="&quot;724aadf1-1ce3-4d06-918b-827b64f91971&quot;"/>
    <we:property name="embedUrl" value="&quot;/reportEmbed?reportId=ee48bc60-6295-4e9f-97d8-f5a9735e7e77&amp;config=eyJjbHVzdGVyVXJsIjoiaHR0cHM6Ly9XQUJJLVNPVVRILUFGUklDQS1OT1JUSC1BLVBSSU1BUlktcmVkaXJlY3QuYW5hbHlzaXMud2luZG93cy5uZXQiLCJlbWJlZEZlYXR1cmVzIjp7InVzYWdlTWV0cmljc1ZOZXh0Ijp0cnVlfX0%3D&amp;disableSensitivityBanner=true&quot;"/>
    <we:property name="initialStateBookmark" value="&quot;H4sIAAAAAAAAA+1YbW/bNhD+KwG/9IsxUG+OnG+pmwJDlxc4QYZhMIoTeVbY0qJBUUm8wP+9R0pOZ8dLsjRxPWDfxOPx7rnjc+RRd0yqeqZhfgJTZAfsvTFfp2C/7kWsx6pOdnr66fhw9OnzyeHxEYnNzClT1ezgjjmwJbpLVTegvQUS/jnuMdD6DEo/moCuscdmaGtTgVZ/YatMU842uOgxvJ1pY8GbPHfg0Ju9JnUak+/ol4Q8gnDqGs9RuFY6iQZFfyLibDDIBjzNuYiR1OpWISDbqOJNB/dDUzlQFbnxsr7Is0wkeZLGMU9yLIpCBBtKu06lmB/dzixFRzHPZz4rQ8JaGqsEaBaisFi3oO/Y0OhmGr6OVuTnprECRzgJU5VTbh4saawkWLagdJxZQ8kK8mMCeRWEV+ZmaJEcSnbAF717DIfyGipB0nUAxwh1Y/G5CD4v9dcQjPAaqwYfxfD2efgDO9kqhDFJalWVuqPU9929aJFp2uDhFVjnOVt8IXL4raRVxkq07+dhNz8ou6RV1FuD+brbuBgviUyTX/5G1S6DLZ7X9Tle+Il8APs5phHHGPazCED0YYv8Jlyy8clfA9nJw8mz6yx/awwXxvlTqXYvQ3FYlhZLcN3wR2h8TpR6sFUneEOjiWrhfWyqrmT4z8zZ0DSV2zOTvVNfz/VLjggHhcaj22ceEPH6AfFmgfjC7bFIFpGEhEMepymP0qKP0Rbr9gKtVY5MPeTDCEu/9D9cMbtwdvxftduo2h+81p9TBV25ClHAfhJlUiLfTwdUu9ybejwWvHWFWYvFW0uEzOjalhgnBY8hj3i0C03pS5uxWiuBdiVMNkV6PfiPEqkV94soklnry6f7PtrVr8vl64DO44/WTMOy7v0iyMPDGHqsRcF9D/b7FXoWh16rkmpZfb+upaZ+fjvWDoL3zdkir5egm/A8IqO/KdeGe9eKSfFdzKPsnVcdt3QKiyQ42JCUqZEhbRh2f7O9D7RCmpvK21wSdGP3eQ/slRnStp4yhiidZEkqc8GLiPcHkO8ui3fh3niykkTIwL952LxV3/I9iG2+bVb4lSGPE2qPMs6TPhdpkXD+JL9+/hW33ebgn3DuXnOw60+xJ4tz2minRrQGrNzJV0Womk13sGlcPQOBZ1DhhjuHUg2V9Fl49N4J//tYcEJ5UdSnPbHA/wW8v6IWi2897ooDkBQAAA==&quot;"/>
    <we:property name="isFiltersActionButtonVisible" value="true"/>
    <we:property name="isVisualContainerHeaderHidden" value="false"/>
    <we:property name="pageDisplayName" value="&quot;Sales Analysis&quot;"/>
    <we:property name="pageName" value="&quot;f19b6fc2599590480c2e&quot;"/>
    <we:property name="pptInsertionSessionID" value="&quot;C101CA81-4EA2-4B22-8BAD-50E60A2ACAB1&quot;"/>
    <we:property name="reportEmbeddedTime" value="&quot;2024-10-22T23:54:34.835Z&quot;"/>
    <we:property name="reportName" value="&quot;AdventureWorks&quot;"/>
    <we:property name="reportState" value="&quot;CONNECTED&quot;"/>
    <we:property name="reportUrl" value="&quot;/groups/me/reports/ee48bc60-6295-4e9f-97d8-f5a9735e7e77/f19b6fc2599590480c2e?bookmarkGuid=b4616760-7ede-4a93-b009-9288044d5bc6&amp;bookmarkUsage=1&amp;ctid=0656307e-3ae2-447b-8f4c-0a286915f5c0&amp;fromEntryPoint=export&quot;"/>
  </we:properties>
  <we:bindings/>
  <we:snapshot xmlns:r="http://schemas.openxmlformats.org/officeDocument/2006/relationships"/>
</we:webextension>
</file>

<file path=ppt/webextensions/webextension2.xml><?xml version="1.0" encoding="utf-8"?>
<we:webextension xmlns:we="http://schemas.microsoft.com/office/webextensions/webextension/2010/11" id="{C0505378-410A-4901-B63C-A5FC7EC78DA4}">
  <we:reference id="wa200003233" version="2.0.0.3" store="en-US" storeType="OMEX"/>
  <we:alternateReferences>
    <we:reference id="WA200003233" version="2.0.0.3" store="WA200003233" storeType="OMEX"/>
  </we:alternateReferences>
  <we:properties>
    <we:property name="artifactViewState" value="&quot;live&quot;"/>
    <we:property name="backgroundColor" value="&quot;#FFFFFF&quot;"/>
    <we:property name="bookmark" value="&quot;H4sIAAAAAAAAA+1YUW/bNhD+KwNf+iIMlGRJVt5aNwMGbFlWBxmGIQiO5ClRK4saRaVxDf/3HSnZdRLHSZukGAL7xdLd8fjdfXdHSQumyrapYH4EM2QH7J3Wn2ZgPv0UsoDVvSzLk2KUyJCnGMZhmiWjOCetbmyp65YdLJgFc4H2tGw7qJwjEv5zFjCoqmO4cHcFVC0GrEHT6hqq8gv2xqSypsNlwPC6qbQB53JqwaJze0XmdE8Qwp9j2hGkLa9witL2Up6MuOK5EBkXqcowldIBa3sDj2yriXPtt5/o2kJZ0zZOBsUozBIeSlQ8S8YRpqmHUZSVHUzE/PC6MRTdYpUcnokYRBHxKMcRT1IRc5c6O2+cdkKRXGhTSqhI2Dtyfk5XkUUB+8Xomfc4UNCQ5WFtSzunm2OjVSdtS7IT75IvKbF/XaJBv4YiUGWfDnKgrftzELFtB+Gv9U1ZO6yrull913qqOyPxAxZfbzykJVFEWIjATVjkRRvSEaRTqDrPOzn/raQwKWIXqBPTgjdHb984w7Ol+531hG/s+yg8d7OyG1bALvXniUEiQbnMBYsVL2/VFdTEM7uN43eEtjP4WCDnK/tbQD7gFdYdbsHgQm/L+qIaOuBrMfb8MukzMbkEY12TiY/oAj1Y0DptFJp3c0/g+9Ks+oBq6PBlg3AE981H6o8b7TXU9/zxNfWtHLqCCViYjqIwSmUailGGQkkldrTm1uZ7Sr1NoMJagbmN9W+EbXX2IMdtVUoaBJv0shnSDHUXCiz4MJp+oxJ7vVZejT7K7U32nlYo/bl2rebbbHkPb+tufeZM9GxhwiWO0yjlkPKQR1zwyHnZmROL11bo65s177yJROE4V+MoxCzMY0hyDB/k/kQ3R4+euG0n/u2Qqvh2I01XCrr+c3XxlNkdrC3PNy3XHXhjyk+xojw847j2W5NmgFCUWCnmdvrjWQfLGsf57olCHLGD2HPcRx1t5Of7T8GXPPD6DHrwICq838G6pH7EeTeg+j8ed8ELTOMTNKa05ArvJMQ90NHzXG33J+9Tq6kf5QUUgifAVcJTyVFBHvH98H0twzfZD9/XPHwfnHhAtvt5tznv4qjgErIw5SoVMo/FeAQPzrvXdbwOaTlfedxyyg5c3FP6+4P2ezPZfx1Zbn8v1J1tG5B4DDVueT8kyqFWjoGd74j+S9z69XC5/A+YxtnTARQAAA==&quot;"/>
    <we:property name="creatorSessionId" value="&quot;24e6288f-34b8-42ad-9ffe-b90e4e4bba1b&quot;"/>
    <we:property name="creatorTenantId" value="&quot;0656307e-3ae2-447b-8f4c-0a286915f5c0&quot;"/>
    <we:property name="creatorUserId" value="&quot;10032001F19B8BF9&quot;"/>
    <we:property name="datasetId" value="&quot;724aadf1-1ce3-4d06-918b-827b64f91971&quot;"/>
    <we:property name="embedUrl" value="&quot;/reportEmbed?reportId=ee48bc60-6295-4e9f-97d8-f5a9735e7e77&amp;config=eyJjbHVzdGVyVXJsIjoiaHR0cHM6Ly9XQUJJLVNPVVRILUFGUklDQS1OT1JUSC1BLVBSSU1BUlktcmVkaXJlY3QuYW5hbHlzaXMud2luZG93cy5uZXQiLCJlbWJlZEZlYXR1cmVzIjp7InVzYWdlTWV0cmljc1ZOZXh0Ijp0cnVlfX0%3D&amp;disableSensitivityBanner=true&quot;"/>
    <we:property name="initialStateBookmark" value="&quot;H4sIAAAAAAAAA+1YUW/bNhD+KwNf+mIUlGzJdt5SNwOKNk4WBxmGwjCO4jlRK4sqRaXxAv33HUnJTRzHTgZnG7r4SToej999d/pI85bJtCwyWI5hgeyAvVPq6wL0118C1mF5Yzs5+Xh8ePZxNj48PiKzKkyq8pId3DID+hLNRVpWkNkIZPw87TDIslO4tG9zyErssAJ1qXLI0j/RO9OQ0RXWHYY3RaY02JATAwZt2Gtyp3daO3jbpRUhMek1TjAx3sqjHpd8KESfi1j2MU6SIbmV3sEh2+hiQ7vlRyo3kOa0jLV1wzlPoB/EXMYiGXbFoAfWPk8z07iI5dFNoSk7ynlZWFYO5TXkCUrmUtBYesS37BihrLTL4+jewERVOsEznLuh3KRmSXFmrX9NZJxqRVQ5+xleY15585X6PtJI5Eh2wOvOCsOITJdKpwlkD2CMVFYt8qeioIVllZhZG5Fqt4anGfGN8hDUlCxlml9mTYF/cH3usSYOz+gKtLE9JL5QsSy1NE9pifrd0rH7PtVtmcPOGvS9M1tP296i4S93uqdN1kF6YSantR2fw1zwCLiMeJxwlDAM+c4ePFfFmMj0Ptblov1wiLtftVo45+bTLivxrULKaZ3WSTtAz7+1D9siFTbEWr4l2XylXYM2nrO7nqt6/PAk/ieYEfFPJ9q/OBRrvDZIPK2dFsI8xUwyu9LJXttshWO2vb+oRuwgcjX2WYd3+NnFJM3//QotFkdPLlPTYPmwxlO5dwYdeBAZPh5g1VK1/U3rvWjQg+/lPqrH1fDfU+Sd4gfk+7+Rvh0F9HonIomDoRyEAfaDYReiIQavevez6F33Ve9+Zr17iRPoOWqdms0HJjqt02E9N6/nzv2IL0Y8wUEcxhxiHvCQCx7aYFuJNHhjhLq5T6KNFsS9MAjjJA5Er49CJlLgTinfX+OMIMNcgl5P/A9sbM9smDJLE9pd7qbJFkj/c+2DBAMujcIvZLvVjivphtFlecs+pZS5j30BWWXDvnlPM6T6nr9p1aN+pAncjGfo21OZ8LWHeS/oRzwg4eD9aBBiHG+pVnMFwPuiC2Ie8nCIPR7FosvtBcHGWj5td/77O8FYmYeEvOT2QFGU9vvDqjSfN9d4fGirO53+E/tDC+u/uEG8qvLzaugbpt6sOaoyZQEJnkKOG7SHSgu5tLxv1R93E8fcIlSJtDnnbJlg7+dWUlXXfwEHjsRkKhQAAA==&quot;"/>
    <we:property name="isFiltersActionButtonVisible" value="true"/>
    <we:property name="isVisualContainerHeaderHidden" value="false"/>
    <we:property name="pageDisplayName" value="&quot;Product Analysis&quot;"/>
    <we:property name="pageName" value="&quot;0540d09bb70b6d7e6cc9&quot;"/>
    <we:property name="pptInsertionSessionID" value="&quot;C6552EE5-9434-49D8-A37C-FA5C7A198A43&quot;"/>
    <we:property name="reportEmbeddedTime" value="&quot;2024-10-20T23:03:21.514Z&quot;"/>
    <we:property name="reportName" value="&quot;AdventureWorks&quot;"/>
    <we:property name="reportState" value="&quot;CONNECTED&quot;"/>
    <we:property name="reportUrl" value="&quot;/groups/me/reports/ee48bc60-6295-4e9f-97d8-f5a9735e7e77/0540d09bb70b6d7e6cc9?bookmarkGuid=dce2a83b-0a42-4691-99d8-723e5311b204&amp;bookmarkUsage=1&amp;ctid=0656307e-3ae2-447b-8f4c-0a286915f5c0&amp;fromEntryPoint=export&quot;"/>
  </we:properties>
  <we:bindings/>
  <we:snapshot xmlns:r="http://schemas.openxmlformats.org/officeDocument/2006/relationships"/>
</we:webextension>
</file>

<file path=ppt/webextensions/webextension3.xml><?xml version="1.0" encoding="utf-8"?>
<we:webextension xmlns:we="http://schemas.microsoft.com/office/webextensions/webextension/2010/11" id="{0FDFECF9-51B8-45AC-A5A3-CCADCDD6F713}">
  <we:reference id="wa200003233" version="2.0.0.3" store="en-US" storeType="OMEX"/>
  <we:alternateReferences>
    <we:reference id="WA200003233" version="2.0.0.3" store="WA200003233" storeType="OMEX"/>
  </we:alternateReferences>
  <we:properties>
    <we:property name="artifactViewState" value="&quot;live&quot;"/>
    <we:property name="backgroundColor" value="&quot;#FFFFFF&quot;"/>
    <we:property name="bookmark" value="&quot;H4sIAAAAAAAAA+1Y227bOBD9lUIvfTEWpO7qW5q6QIFegnqRxWIRLIbkyFErkwJFpfEG/vcdSnKa2E6dTbupizYvgYbD4Zk5Z3jxVaCqtqlh+RYWGDwLnhvzcQH24xMeTAI92GIhIqkyDONcskKqKEwyGjWNq4xug2dXgQM7R3datR3UPhAZ/zqbBFDXJzD3XyXULU6CBm1rNNTVPzg405CzHa4mAV42tbHgQ84cOPRhL8idvgkC/y2iFUG66gJnKN1glSJMQszzHAQLc55HAkNyaweHHtlOFx+6X/7YaAeVpmW8LU1YlKhYhjzncc6UYBh7e1nVbnQRy+llYym7q3VxOItTkFmUcRbxiHEep4IwuGXjR48pk7mxlYSajEMgH+d0nVk4CV5as+gjjhRI8pxqV7mlD9C1ziz86pPg9z4mW1Fl/zhHi/0kSkFVQz0ognH+n8eIbTsaX+nbtnacV3cLve09M52V+B7Lzx89phVxdGINMdjjeqUlwXoy5rekYUJ1CnXXc0/xX1eUKmXtk/VmmqO7uvaOZyv/dzaQfmPpe0HaUZm90CbBufl0bJEsyhdwcrXm50hdgJZk3cRyNJ9bnMO6sNOvADqDGrdAvrMK7dtuIUgPfuhlp0dVJ9t4fanaSs/rsWs+C3iQRCB7QMfnYJ1vTPGBOsDrleYZv9DzZc/5i8que4d0Nz2chL14huamGR9utO81ifeW7EP04QVJ3ZlCKguZK4iTIqRNjkt2d/vvbPD/Rc9T1cmel9d4gfV3l/OdOI+0JkUO1d2gmP/wmn5g1o8q7C2hjLqOcjrNSpanqCJMUpQq3XusyURmRckKjDGWGIUiUdlPcKy9AVs5qP0NpGsP6VDbBPaAPeANQttZvC+Uv9f+G0jek7h0hzsw7G1pZXTnvqqjv3kOj9qgW+rq+zMuEblIqeF4FjHBcpDRY547dFprBXYT7J842v4jyW1dSdoNbhIcUDHmPWkKHPRpNMNCFQ7jRvXD2Ge5s8+evqAZynzST4Ox01Z3MHfdsN+4EgNbjOURAG2HQsRpgQmTvL8lfLEmDi+dMJe3Ve+j0WVDFEzRuyOKeBbzQiT53r1ZlQkTpchZBKEoOD0/5M+wN88aYoeqfJCPjl3gfj07fj079sh32FIwV0VSyiTHiIMUGShxCA+Pd1J2zUDN9xbzYz06yk5rrA9AzD/Ce+OWPob9dbX72DedaxuQeAIadxz/JBvQylP0xStA/yPi9em/Wv0LJXgkILwUAAA=&quot;"/>
    <we:property name="creatorSessionId" value="&quot;77c9ef75-169e-4d2f-b25a-47a11e891041&quot;"/>
    <we:property name="creatorTenantId" value="&quot;0656307e-3ae2-447b-8f4c-0a286915f5c0&quot;"/>
    <we:property name="creatorUserId" value="&quot;10032001F19B8BF9&quot;"/>
    <we:property name="datasetId" value="&quot;724aadf1-1ce3-4d06-918b-827b64f91971&quot;"/>
    <we:property name="embedUrl" value="&quot;/reportEmbed?reportId=ee48bc60-6295-4e9f-97d8-f5a9735e7e77&amp;config=eyJjbHVzdGVyVXJsIjoiaHR0cHM6Ly9XQUJJLVNPVVRILUFGUklDQS1OT1JUSC1BLVBSSU1BUlktcmVkaXJlY3QuYW5hbHlzaXMud2luZG93cy5uZXQiLCJlbWJlZEZlYXR1cmVzIjp7InVzYWdlTWV0cmljc1ZOZXh0Ijp0cnVlfX0%3D&amp;disableSensitivityBanner=true&quot;"/>
    <we:property name="initialStateBookmark" value="&quot;H4sIAAAAAAAAA+1Y227bOBD9lUIvfTEWpG6W8+a6KVC0uSBZZLFYBAUvI0ctTQoUlcYb6N93SMnZxnaaNps6WbRv1sxoLmfODGldR7JqasWWh2wB0V70yphPC2Y/vaDRKNKD7Ojo3cH05N2Hw+nBPopN7Sqjm2jvOnLMzsGdVU3LlPeAwr/ORxFT6pjN/VPJVAOjqAbbGM1U9Tf0xqhytoVuFMFVrYxl3uWpYw6820s0x2eMTX9LMCITrrqEUxCulwoeZzEURcE4iQtaJBxiNGt6g5DZVhPvOoSfGe1YpTGMlxEo5CQrRVZAQpngYya5l5eVcoMJX+5f1Rarw5qXtUdlhrnOja0EU1GowkLTJ30dzYxqF+HX/i35qWmtgBMog0q7yi29p7ZxZuEDdYjHsTWIVlAcCdHWAZmguTCfZxYwrIz2SDe6yWQqL5kWKF1PYzqfW5j3DjZyeaQcp1ojnm+1QG3QvWn10Ca6mfQ5SppKz9VAg3878ntfS9lqDR5Qwz9iNz32+IqxEuyrZYD/dWVXPIhHa7k/fcHd+Yqt+MrHL/g40KWv4Ufw47zz2jwjSSZTEdOCpgWRnEB6N5WHAackzZkYJ2NKEpoQStOcYwu2Er135P2crYYU2/DGmkXwOKwRgZZb8h9FfZuJh+mPC7AwwKFltWraoXGbwLxdA6v5dhj7h5DTGnx9D1/cdCY074ypNqwx9P++wlJ7kgYxvqNbpbyhR7sLdP4hk7+Z2tOO/ylTsEk/P5WH7YIjH24PQvaAyRchodkFs+4ZjP/3F7zTyd9C3TD+hWR8QiTugCSh45ROeFbcO/6yzAgveUESFvMJxVUgxj/B+J/WgHH1/FkugG3J/VoBv1bAPfQNS4CQImGMZ5LzNJ9ARgQl3udXsXdw5bi5uo2795aWAJTnmRjTcUI4KZhIdnk5xi5oyex6+X/CIPtOjjWqEti7L8uMEN55+N8hmWOhjLoPVEGvNzKoIVS5dS28fI1vSPNZv4yGxdDdwYWb/fLISPS9L5MCr30lKXKQCWQ5CJnfewAIbO6kJBNIIRWQxEidn+EAOGC2ckz5f51t85yW/3piD1j8B8Ca1sK3pvJhZb+WyQlcgm7hIYMmjW7df9rlj17DTvfzBrv6+cxZLiYC72lpNomTOKOC7HKb3pXtvmxFODXfI1rqyS8bu/rc8LxuHP+Hbw4bROl3Ybf9QDWta2om4Jhp2HKwIn+Ylr5XXz1cw0fEKATB7lVc3Xca+0+LN+dw1/0D7rt/y+UUAAA=&quot;"/>
    <we:property name="isFiltersActionButtonVisible" value="true"/>
    <we:property name="isVisualContainerHeaderHidden" value="false"/>
    <we:property name="pageDisplayName" value="&quot;Customer Analysis&quot;"/>
    <we:property name="pageName" value="&quot;cb252e888ab028183be2&quot;"/>
    <we:property name="pptInsertionSessionID" value="&quot;C101CA81-4EA2-4B22-8BAD-50E60A2ACAB1&quot;"/>
    <we:property name="reportEmbeddedTime" value="&quot;2024-10-22T23:58:49.794Z&quot;"/>
    <we:property name="reportName" value="&quot;AdventureWorks&quot;"/>
    <we:property name="reportState" value="&quot;CONNECTED&quot;"/>
    <we:property name="reportUrl" value="&quot;/groups/me/reports/ee48bc60-6295-4e9f-97d8-f5a9735e7e77/cb252e888ab028183be2?bookmarkGuid=7595e150-8f9f-404b-86c6-a45143d9e009&amp;bookmarkUsage=1&amp;ctid=0656307e-3ae2-447b-8f4c-0a286915f5c0&amp;fromEntryPoint=export&quot;"/>
  </we:properties>
  <we:bindings/>
  <we:snapshot xmlns:r="http://schemas.openxmlformats.org/officeDocument/2006/relationships"/>
</we:webextension>
</file>

<file path=ppt/webextensions/webextension4.xml><?xml version="1.0" encoding="utf-8"?>
<we:webextension xmlns:we="http://schemas.microsoft.com/office/webextensions/webextension/2010/11" id="{D4BF2DA7-ECC2-41F5-BD2C-48B34CA04DD6}">
  <we:reference id="wa200003233" version="2.0.0.3" store="en-US" storeType="OMEX"/>
  <we:alternateReferences>
    <we:reference id="WA200003233" version="2.0.0.3" store="WA200003233" storeType="OMEX"/>
  </we:alternateReferences>
  <we:properties>
    <we:property name="artifactViewState" value="&quot;live&quot;"/>
    <we:property name="backgroundColor" value="&quot;#FFFFFF&quot;"/>
    <we:property name="bookmark" value="&quot;H4sIAAAAAAAAA+1YbW/bNhD+KwO/9IsxUG+2nG+tmwIDtiyrgw7DYAQn8uywlUmNopK4gf/7jpTkOq6bOH1Li/abeHc6PvfcC0XdMKnqqoTVCSyRHbFnxrxZgn3zS8QGTLcymBfFMJoLIdJIjnCMRZKT1lROGV2zoxvmwC7QvVJ1A6V3RMJ/ZwMGZXkKC7+aQ1njgFVoa6OhVG+xNSaVsw2uBwyvq9JY8C6nDhx6t5dkTmuCEP2a0I4gnLrEKQrXSgUfx1JG4yjnWT5O42RYcDKrW4OAbK+Jdx22nxjtQGnaxsswGkYoeVpEMS8yEXEK1cvnqnSdSbE6vq4sRUcxrypPzoSwLoxVAkoWorBYt6Bv2MSUzTI8Hd+ST01jBb7EeVBpp9yKPJ2htcqRKyJsTYycWkN8BZXHSTC1C4oLczWxSPtKdsTXgw2Up/IStCDpLo4/EOrG4qFAznv7HRQv8RJ1g3swzEhSK70ou7S+Y/ishSYCE5MLsM5XTvGaUuQJpfeMlWifrQKnz5XtkxsPdrB+9iDWs76iSP16q2a6lLaQvkgOZ2uv5EWKWcGjTI5iAM6jkRBfsd4mUKKWYHeB/oOd7IE5rksl0N5KL1siDQb/IMFBCKNqN/IEeb2RQY0hyhv2u6LIW9+voGy82yfP6Q1prvQTn7PA3QfyFt6oPyJr9zDRZSuNJQ7zESQ84pJziGHovdzJicNrV5jr2zUfAojzPEmyBCHOZCqyMU/HH859N4jzcYJxKgRgXAgaaMALQa67yjgz1QmtWg+Bj358Ui+9sGYZXHVzvm6K/xqkGt9ts2mvoOe/+oe7PPmG3lv/A9aSEEZUv+228ZRo3zajfpxiSSwdnsJ2EVC81+cL/wIJu63nCkvJ/CZ/Hjhxni4WFhfguuXxw3ttA++9aXCCV7Saqxb3i0Z3IHg7lyiX7CgLldKyE2+ReADj5OLvC/TTMjCppeqj+G0H8wP65X6yA3QoSryDib6+umb+YmfmBtNHHJifnvmdIj88+w8euwXYTzpXHzHWr3wCv6vS0FhpXAxHCDkfRVGccprC+eje4/d7GLLn28ab76Bvd84e9mW3gXB+9yfdz9H5qKPz8e8aQLY/9E1jZ84NMcEoHmPuv1jjDHA4kt/KtbbRLtTzd1loPy+1WxmchaG03n/7M42rKxB4Chr33AIpsaAlyntuguEn0uYSuF7/Dym5iWW8EgAA&quot;"/>
    <we:property name="creatorSessionId" value="&quot;885de45f-25da-4bc4-985a-d7ea9259e045&quot;"/>
    <we:property name="creatorTenantId" value="&quot;0656307e-3ae2-447b-8f4c-0a286915f5c0&quot;"/>
    <we:property name="creatorUserId" value="&quot;10032001F19B8BF9&quot;"/>
    <we:property name="datasetId" value="&quot;724aadf1-1ce3-4d06-918b-827b64f91971&quot;"/>
    <we:property name="embedUrl" value="&quot;/reportEmbed?reportId=ee48bc60-6295-4e9f-97d8-f5a9735e7e77&amp;config=eyJjbHVzdGVyVXJsIjoiaHR0cHM6Ly9XQUJJLVNPVVRILUFGUklDQS1OT1JUSC1BLVBSSU1BUlktcmVkaXJlY3QuYW5hbHlzaXMud2luZG93cy5uZXQiLCJlbWJlZEZlYXR1cmVzIjp7InVzYWdlTWV0cmljc1ZOZXh0Ijp0cnVlfX0%3D&amp;disableSensitivityBanner=true&quot;"/>
    <we:property name="initialStateBookmark" value="&quot;H4sIAAAAAAAAA+1Y227bOBD9lQVf+mIsKNnyJW+pmwKLbi4bBykWCyMYiWOHLU1qKSqJG+jfO6Rkx9G6qYOm2/TiJ2o4nDlz5iJTt0zIIlewPIIFsj320pj3C7Dvf4tYh+lGdnz85nD/9M3F0f7hAYlN7qTRBdu7ZQ7sHN25LEpQ3gIJ/5l2GCh1AnP/NANVYIflaAujQckPWCvTlrMlVh2GN7kyFrzJiQOH3uwVqdMz+Y5+75JHyJy8wglmrpZmfBQLEY2iIU+Go17c7aec1IpaISDbquJNB/djox1ITW68rI9djOIRDiGGfpwA9gfCy2dSuUYlXR7c5Jaio5iXuWdlTFjnxsoMFAtRWCxq0LdsbFS5CKuDe/KJKW2GpzgLW9pJtyRLZ2itdGSKCKuIkRNriK+wNTaldnYZxJfmemyRvBI2XnXWQPbFFeiMpG0UhwhFaXFXGBcr/RaGU7xCXeIWDFOSFFLPVZPUO37PamhZ4GF8Cdb5uknfUYI8nXTOWIH25TIw+kraVWrjTgvrkwdRTVf1RNvvNiqmSWgN6StkcFr5rV6c9gcIQz6IorjHRS8bDj5ba2cmPyICax2vcr5qEOLrtTWLoNy0cFGm/5ZILttUTlYbtP5rtXjIkk/a1hg7rE5wKMNG+WJTeZ2GO02ifYKK+N6d3/ohAPlPOuf+AAkb7zOJSjDv5PhJC2sN4eLhiqIMsb0kZLgOON6gZgceycTbS/RwAjlaSNfA+aPFUvGU/AXokCr89Nl1OVX+N62+2qxbY/ouRx2Q7k896O5KKnQBxMNht5t0EeKEhlwy4r3RDzHnik3lCah2Gz+rIbc/n1ucw2qWHDy+c+/mQBveEV7T00zWuF+XugHBf03EZzARvzzzrSLfPfuPnp0p2C8and8w1m87ZHkvFtgfDqDLIy449/cXb+pBth3euNTc3Cc7WEt7mKQ8SsQgBuA8GmTZ/3gNGhP1WoBtx/w3NrJHVlWhZEZvkc0w2QLpvuoXAhyEMPLakefa7xsRtjFEecv+lBR5bfscVOnNvnhFJ4S51i9W/V99ogTCiUcMp12ZqHOPUT9CwXtpFPM0ySKOI3wul1ZS0qjd9/pf7te19V4Op6HOq+2NZEpX5JDhCWjc0lCUWtACxWeaKnwmYsEJZUI2r98HDviPR+v+q6qPCU429ccSAAA=&quot;"/>
    <we:property name="isFiltersActionButtonVisible" value="true"/>
    <we:property name="isVisualContainerHeaderHidden" value="false"/>
    <we:property name="pageDisplayName" value="&quot;Territory Analysis&quot;"/>
    <we:property name="pageName" value="&quot;c092dd191805894236b0&quot;"/>
    <we:property name="pptInsertionSessionID" value="&quot;C6552EE5-9434-49D8-A37C-FA5C7A198A43&quot;"/>
    <we:property name="reportEmbeddedTime" value="&quot;2024-10-20T23:47:28.984Z&quot;"/>
    <we:property name="reportName" value="&quot;AdventureWorks&quot;"/>
    <we:property name="reportState" value="&quot;CONNECTED&quot;"/>
    <we:property name="reportUrl" value="&quot;/groups/me/reports/ee48bc60-6295-4e9f-97d8-f5a9735e7e77/c092dd191805894236b0?bookmarkGuid=a5e40a6d-597b-4c06-ad27-08dd9deec016&amp;bookmarkUsage=1&amp;ctid=0656307e-3ae2-447b-8f4c-0a286915f5c0&amp;fromEntryPoint=export&quot;"/>
  </we:properties>
  <we:bindings/>
  <we:snapshot xmlns:r="http://schemas.openxmlformats.org/officeDocument/2006/relationships"/>
</we:webextension>
</file>

<file path=ppt/webextensions/webextension5.xml><?xml version="1.0" encoding="utf-8"?>
<we:webextension xmlns:we="http://schemas.microsoft.com/office/webextensions/webextension/2010/11" id="{74DDCCF3-5878-489B-BA28-AD2D7BFD74B4}">
  <we:reference id="wa200003233" version="2.0.0.3" store="en-US" storeType="OMEX"/>
  <we:alternateReferences>
    <we:reference id="WA200003233" version="2.0.0.3" store="WA200003233" storeType="OMEX"/>
  </we:alternateReferences>
  <we:properties>
    <we:property name="artifactViewState" value="&quot;live&quot;"/>
    <we:property name="backgroundColor" value="&quot;#FFFFFF&quot;"/>
    <we:property name="bookmark" value="&quot;H4sIAAAAAAAAA+1XXW8TOxD9K2hfeImQ93vTNwhFIKFSEcQVQnkY27PpgrNeeb1tQ7T//Y69m1LS0EIp37zFM97xmTNnxs4mkFXbKFgfwQqDg+CR1u9XYN7fC4NJUA+2XJRRMU2SuMAoF8CmcQjk1Y2tdN0GB5vAglmifV21HSgXiIxvF5MAlDqGpVuVoFqcBA2aVtegqg84bCaXNR32kwDPG6UNuJBzCxZd2FPaTmuCED6I6UQQtjrFOQo7WHnKCjGFGAqUUZqkBYictrXDBo9s7xYX2h8/07WFqqZjnK1MyyjmBYtywDiW9Ok08fZK2XELXx+eN4ay22zJiVLEAoWUEoswmWYJyxlhsOvGeWeUyVKbSoAKfI4G2yGlTTDTqlv5X4ef2Oe6MwJfYuldta3s2kXqWqtXDkZPbB0bTVx6x1OyvjijHLzjRJ/NDNKpMjhg/WTzA4E8qwXZ740nra+F81CeQi3Iuovl4XJpcAl2XB5+A9A5KLwC8oWRaI66FR/5etLVo5rSq3gXZGmreqlGtX4UzqshDaGIDDQoB2SzEzDWdQZ/RxJ0gqEA2p34aO0187gyW/FGk50kfmrm/WLbXfTFu0v9c1FNB/87KHbRO2eKnJUZT3kSZ4JNp3nI4s933t1LmviqJZhdoG8Q9nXVjbJoVSUou8tCCIiIpR9qEiz4NJrhoAoHv5bejT7LTfC8osyH2K9BdS7s/cf0hdRn9X0C1XvuPlM1/0V7m5pdz8RQLUyglCgZkzmwTMSQxOCiXMuJxXPL9fmn3eGiZZEsKY7MWJiJLClkEbIbp64sU8ZLmtUxRHwaZiD85N+rjCGQp2V7n1DzPTF65SOOF5+gnXukOwkG/Mx1yH8n1Osjq7Wstq16pO1Vfp/tcP4V1RgWHtNOGeYNVYdYvjxkCddFud/u1U3dKeU2LkbVfKf5vw/c734DfAHeO2Lvlbb0HjmplDRY32bo/LuL7kq0w5QLM5lHmMQ8FxFHnmc8T2+cSyFLaBblsbvAwpiFYZLxv2AuXX36/TJT6c97lf7QR/2h7ITP+zmeorrNXOJg/s2i23E9tEa//x2pO9s2IPAYatzzniQ1QC1dja59U/o/5hfPyb7/H/s29LQQEAAA&quot;"/>
    <we:property name="creatorSessionId" value="&quot;9794d5de-5643-4b86-b723-be002582650e&quot;"/>
    <we:property name="creatorTenantId" value="&quot;0656307e-3ae2-447b-8f4c-0a286915f5c0&quot;"/>
    <we:property name="creatorUserId" value="&quot;10032001F19B8BF9&quot;"/>
    <we:property name="datasetId" value="&quot;724aadf1-1ce3-4d06-918b-827b64f91971&quot;"/>
    <we:property name="embedUrl" value="&quot;/reportEmbed?reportId=ee48bc60-6295-4e9f-97d8-f5a9735e7e77&amp;config=eyJjbHVzdGVyVXJsIjoiaHR0cHM6Ly9XQUJJLVNPVVRILUFGUklDQS1OT1JUSC1BLVBSSU1BUlktcmVkaXJlY3QuYW5hbHlzaXMud2luZG93cy5uZXQiLCJlbWJlZEZlYXR1cmVzIjp7InVzYWdlTWV0cmljc1ZOZXh0Ijp0cnVlfX0%3D&amp;disableSensitivityBanner=true&quot;"/>
    <we:property name="initialStateBookmark" value="&quot;H4sIAAAAAAAAA+1YW2/TShD+K2hfeLGQ7054KyUIBL2IoKKjowrNesfuwmbXWq/bhir/nVnbKW1JW+gpqOohL5FnZ2e+uX3j5IwJ2TYKlruwQPacvTDmywLslycRC5geZXt7b3e23r/9tLu1MyOxaZw0umXPz5gDW6M7kG0Hylsg4b+HAQOl9qH2TxWoFgPWoG2NBiW/4qBMR852uAoYnjbKWPAm5w4cerPHpE7P5Dt6lpBHKJ08xjmWbpDyLJyUU0hggiLO0mwCZUFq7aDQI9uo4k337reNdiA1ufGyKBdFjGnCizLmyIucF5mXV1K5UYUvZ6eNpejO1lmJwjQnm0kRhUmUhFGU5pwwuGXjT7cpktpYWYIi4WDI2zlYRxYH7JU1i97imPuSNGfaSbf0BrrWmYX3HrAPvc1wRZn9eIQW+0sUgpBDPsiCcf7LY8S2HYVv9GVZO95T3UL/qD03nS3xPVbfH3pMK6rRvjVUwR7XG10SrCdjfEs6JlQHoLq+9mT/naRQKWofrBfTHd0p5RUPV/5zOBT9guufgrQhM7dCC9iROdm2SBLhExicreuzJY5BlyS9imWrri3WsE7s7D8AnYPCH0DuWYF2t1tw6gd/9KrTY1dnN+G93E+/JX0z0ZV93O/wGNWG7PnCtVLXapzh7+M0NCjjYLePwDrPEfwzDaMfHbpkfMwvln37vZR2PcY0ArOHk3vfxwPP0I3PF5jkvJ9+enrukGs/GgHLY1EVEIo8jPIyTydiEoW3EpGospBXfBImEPNpRKTUk+FjJ6J5g+RX1w+SijaBezxkdC3ee8reB+NoRR9JJSzquxBRqcg09acYAP0lpTs37cBLmEIlUIShIHbKywTSBLzNG4vg8NRxc3o5795ahjyscp7xNMnLcDr1b1DXs9z9L0CqghZgr4b/D46yX2y2VsmSancxTEbprfs3WQEO+jCawZHE4dyI/hj7KDcy1dOXdEOYE/2UjVy1uqYXzinvnjMx1L7Kqjih7RIXgEki6L16mt66k1DwFMI4LBHCFIXIJkX+P9hJO2AlUZf/HdO1D2kfXQV2ucmjP/ui+ZqkeycaN03bHwXy+H4w/N2Mv2UzXuzYYVJXm+nedK5toMR90LiB9qlzQAtfqhupv//ThPVOqHiSq9t2hf8r5XxLrFbfAGwgSM7VEQAA&quot;"/>
    <we:property name="isFiltersActionButtonVisible" value="true"/>
    <we:property name="isVisualContainerHeaderHidden" value="false"/>
    <we:property name="pageDisplayName" value="&quot;Further Analysis&quot;"/>
    <we:property name="pageName" value="&quot;b508c9a3a8ed25458ac7&quot;"/>
    <we:property name="pptInsertionSessionID" value="&quot;C6552EE5-9434-49D8-A37C-FA5C7A198A43&quot;"/>
    <we:property name="reportEmbeddedTime" value="&quot;2024-10-20T23:57:40.238Z&quot;"/>
    <we:property name="reportName" value="&quot;AdventureWorks&quot;"/>
    <we:property name="reportState" value="&quot;CONNECTED&quot;"/>
    <we:property name="reportUrl" value="&quot;/groups/me/reports/ee48bc60-6295-4e9f-97d8-f5a9735e7e77/b508c9a3a8ed25458ac7?bookmarkGuid=28687dbc-2193-4500-9fd9-7ac9fe3d8d51&amp;bookmarkUsage=1&amp;ctid=0656307e-3ae2-447b-8f4c-0a286915f5c0&amp;fromEntryPoint=export&quot;"/>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C180A77-4928-484F-9529-F716C85D6A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C20BE78-9FDF-401B-B412-3AA10EC5BEA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30E62E91-3991-445A-ADE0-DB143B39320F}">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{F858C621-2783-4C3F-9E06-92D569C05617}tf22797433_win32</Template>
  <TotalTime>483</TotalTime>
  <Words>1725</Words>
  <Application>Microsoft Office PowerPoint</Application>
  <PresentationFormat>Widescreen</PresentationFormat>
  <Paragraphs>97</Paragraphs>
  <Slides>20</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Aptos</vt:lpstr>
      <vt:lpstr>Arial</vt:lpstr>
      <vt:lpstr>Book Antiqua</vt:lpstr>
      <vt:lpstr>Calibri</vt:lpstr>
      <vt:lpstr>Symbol</vt:lpstr>
      <vt:lpstr>Univers Condensed Light</vt:lpstr>
      <vt:lpstr>Walbaum Display Light</vt:lpstr>
      <vt:lpstr>AngleLinesVTI</vt:lpstr>
      <vt:lpstr>ADVENTUREWORKS SALES ANALYSIS</vt:lpstr>
      <vt:lpstr>OVERVIEW </vt:lpstr>
      <vt:lpstr>Introduction</vt:lpstr>
      <vt:lpstr>DATABASE CONNECTION &amp; data preparation</vt:lpstr>
      <vt:lpstr>DATA CLEANING &amp; MANIPULATION</vt:lpstr>
      <vt:lpstr>SCHEMA OF THE DATASET</vt:lpstr>
      <vt:lpstr>Sales Analysis</vt:lpstr>
      <vt:lpstr>Product Analysis</vt:lpstr>
      <vt:lpstr>PRODUCT ANALYSIS</vt:lpstr>
      <vt:lpstr>SALES ANALYSIS</vt:lpstr>
      <vt:lpstr>CUStOMER Analysis</vt:lpstr>
      <vt:lpstr>TERRITORY Analysis</vt:lpstr>
      <vt:lpstr>Further Analysis</vt:lpstr>
      <vt:lpstr>STATISTICAL Analysis</vt:lpstr>
      <vt:lpstr>STATISTICAL Analysis</vt:lpstr>
      <vt:lpstr>STATISTICAL Analysis</vt:lpstr>
      <vt:lpstr>RECOMMENDATION</vt:lpstr>
      <vt:lpstr>RECOMMENDATION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Salamah Alawiye</dc:creator>
  <cp:lastModifiedBy>Salamah Alawiye</cp:lastModifiedBy>
  <cp:revision>1</cp:revision>
  <dcterms:created xsi:type="dcterms:W3CDTF">2024-10-20T21:52:40Z</dcterms:created>
  <dcterms:modified xsi:type="dcterms:W3CDTF">2024-10-23T19:40:41Z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