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90" r:id="rId3"/>
    <p:sldMasterId id="2147483695" r:id="rId4"/>
    <p:sldMasterId id="2147483707" r:id="rId5"/>
    <p:sldMasterId id="2147483719" r:id="rId6"/>
  </p:sldMasterIdLst>
  <p:notesMasterIdLst>
    <p:notesMasterId r:id="rId18"/>
  </p:notesMasterIdLst>
  <p:sldIdLst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2" autoAdjust="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6C727-D1B7-4E39-98CA-853209D9609E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52E75-73E9-4080-A209-31CEBC2A7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52E75-73E9-4080-A209-31CEBC2A70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7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9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9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8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CE73A64-0DBD-4B28-B258-C6885AE38182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3344945-EC6B-44D3-94F9-19FEB7D03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90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7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7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9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9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8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7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7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4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90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9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9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7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54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PROJECT                   </a:t>
            </a:r>
            <a:endParaRPr lang="en-US" sz="54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1200"/>
            <a:ext cx="8496944" cy="1143000"/>
          </a:xfrm>
        </p:spPr>
        <p:txBody>
          <a:bodyPr/>
          <a:lstStyle/>
          <a:p>
            <a:r>
              <a:rPr lang="en-US" sz="4000" dirty="0" smtClean="0"/>
              <a:t>                  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Tic </a:t>
            </a:r>
            <a:r>
              <a:rPr lang="en-US" sz="4000" dirty="0" err="1" smtClean="0">
                <a:solidFill>
                  <a:schemeClr val="accent4">
                    <a:lumMod val="75000"/>
                  </a:schemeClr>
                </a:solidFill>
              </a:rPr>
              <a:t>Tac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 Toe </a:t>
            </a:r>
            <a:r>
              <a:rPr lang="en-US" sz="3900" dirty="0" smtClean="0">
                <a:solidFill>
                  <a:schemeClr val="accent4">
                    <a:lumMod val="75000"/>
                  </a:schemeClr>
                </a:solidFill>
              </a:rPr>
              <a:t>Game</a:t>
            </a:r>
            <a:endParaRPr lang="en-US" sz="3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3962400"/>
            <a:ext cx="8763000" cy="2362200"/>
          </a:xfrm>
        </p:spPr>
        <p:txBody>
          <a:bodyPr/>
          <a:lstStyle/>
          <a:p>
            <a:r>
              <a:rPr lang="en-US" dirty="0" smtClean="0"/>
              <a:t>                                   </a:t>
            </a:r>
          </a:p>
          <a:p>
            <a:endParaRPr lang="en-US" dirty="0" smtClean="0"/>
          </a:p>
          <a:p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Made by:</a:t>
            </a:r>
          </a:p>
          <a:p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- </a:t>
            </a:r>
            <a:r>
              <a:rPr lang="en-US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Arbaz</a:t>
            </a: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Ansari</a:t>
            </a: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(05)</a:t>
            </a:r>
          </a:p>
          <a:p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-</a:t>
            </a:r>
            <a:r>
              <a:rPr lang="en-US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Ammar</a:t>
            </a: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Anwar(07)</a:t>
            </a:r>
          </a:p>
          <a:p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-</a:t>
            </a:r>
            <a:r>
              <a:rPr lang="en-US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Siddhesh</a:t>
            </a: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7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Ghadigaonkar</a:t>
            </a: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(13)</a:t>
            </a:r>
            <a:endParaRPr lang="en-US" sz="17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Handling</a:t>
            </a:r>
            <a:endParaRPr lang="en-US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19201"/>
            <a:ext cx="6912768" cy="152400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524000"/>
            <a:ext cx="7239000" cy="468931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Event Handling is the mechanism that controls    the  event and decides what should happen if an     event occurs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smtClean="0"/>
          </a:p>
          <a:p>
            <a:endParaRPr lang="en-US" sz="2200" dirty="0" smtClean="0"/>
          </a:p>
          <a:p>
            <a:r>
              <a:rPr lang="en-US" sz="2200" dirty="0" smtClean="0"/>
              <a:t>Event Handling used in this program :-&gt;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void </a:t>
            </a:r>
            <a:r>
              <a:rPr lang="en-US" sz="2200" dirty="0" err="1" smtClean="0"/>
              <a:t>jButton</a:t>
            </a:r>
            <a:r>
              <a:rPr lang="en-US" sz="2200" dirty="0" smtClean="0"/>
              <a:t> </a:t>
            </a:r>
            <a:r>
              <a:rPr lang="en-US" sz="2200" dirty="0" err="1" smtClean="0"/>
              <a:t>ActionPerformed</a:t>
            </a:r>
            <a:r>
              <a:rPr lang="en-US" sz="2200" dirty="0" smtClean="0"/>
              <a:t>()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void </a:t>
            </a:r>
            <a:r>
              <a:rPr lang="en-US" sz="2200" dirty="0" err="1" smtClean="0"/>
              <a:t>jbtnExitActionPerformed</a:t>
            </a:r>
            <a:r>
              <a:rPr lang="en-US" sz="2200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void </a:t>
            </a:r>
            <a:r>
              <a:rPr lang="en-US" sz="2200" dirty="0" err="1" smtClean="0"/>
              <a:t>jbtnResetActionPerformed</a:t>
            </a:r>
            <a:r>
              <a:rPr lang="en-US" sz="2200" dirty="0" smtClean="0"/>
              <a:t>()</a:t>
            </a:r>
            <a:endParaRPr lang="en-US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19"/>
          </a:xfrm>
        </p:spPr>
        <p:txBody>
          <a:bodyPr/>
          <a:lstStyle/>
          <a:p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496944" cy="45719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378735"/>
            <a:ext cx="8496944" cy="6100531"/>
          </a:xfrm>
        </p:spPr>
        <p:txBody>
          <a:bodyPr/>
          <a:lstStyle/>
          <a:p>
            <a:endParaRPr lang="en-US" sz="6000" dirty="0" smtClean="0"/>
          </a:p>
          <a:p>
            <a:r>
              <a:rPr lang="en-US" sz="6000" dirty="0" smtClean="0"/>
              <a:t>   /*   Thank </a:t>
            </a:r>
          </a:p>
          <a:p>
            <a:r>
              <a:rPr lang="en-US" sz="6000" dirty="0" smtClean="0"/>
              <a:t>                  You  */</a:t>
            </a:r>
          </a:p>
          <a:p>
            <a:r>
              <a:rPr lang="en-US" sz="6000" dirty="0" smtClean="0"/>
              <a:t>                      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316769"/>
            <a:ext cx="6912768" cy="131032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28800" y="1524000"/>
            <a:ext cx="7162800" cy="468931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200" dirty="0" smtClean="0"/>
              <a:t> Introduction of Java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Introduction of  Tic </a:t>
            </a:r>
            <a:r>
              <a:rPr lang="en-US" sz="2200" dirty="0" err="1" smtClean="0"/>
              <a:t>Tac</a:t>
            </a:r>
            <a:r>
              <a:rPr lang="en-US" sz="2200" dirty="0" smtClean="0"/>
              <a:t> Toe Game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Swing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Basic Swing Components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Functions used in program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/>
              <a:t> Event Handling</a:t>
            </a:r>
            <a:endParaRPr 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       JAVA</a:t>
            </a:r>
            <a:endParaRPr lang="en-US" sz="2800" b="1" spc="1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66800" y="2438400"/>
            <a:ext cx="7620000" cy="3994316"/>
          </a:xfrm>
        </p:spPr>
        <p:txBody>
          <a:bodyPr/>
          <a:lstStyle/>
          <a:p>
            <a:r>
              <a:rPr lang="en-US" sz="1800" dirty="0" smtClean="0"/>
              <a:t>Java was developed by James Gosling at Sun </a:t>
            </a:r>
            <a:r>
              <a:rPr lang="en-US" sz="1800" dirty="0" err="1" smtClean="0"/>
              <a:t>Microsystem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Java is a platform independent  Language.</a:t>
            </a:r>
          </a:p>
          <a:p>
            <a:endParaRPr lang="en-US" sz="1800" dirty="0" smtClean="0"/>
          </a:p>
          <a:p>
            <a:r>
              <a:rPr lang="en-US" sz="1800" dirty="0" smtClean="0"/>
              <a:t>Java </a:t>
            </a:r>
            <a:r>
              <a:rPr lang="en-US" sz="1800" smtClean="0"/>
              <a:t>is  99%  </a:t>
            </a:r>
            <a:r>
              <a:rPr lang="en-US" sz="1800" dirty="0" smtClean="0"/>
              <a:t>Object Oriented Programming Language</a:t>
            </a:r>
          </a:p>
          <a:p>
            <a:endParaRPr lang="en-US" sz="1800" dirty="0" smtClean="0"/>
          </a:p>
          <a:p>
            <a:r>
              <a:rPr lang="en-US" sz="1800" dirty="0" smtClean="0"/>
              <a:t>Java is a Robust Language</a:t>
            </a:r>
          </a:p>
          <a:p>
            <a:endParaRPr lang="en-US" sz="1800" dirty="0" smtClean="0"/>
          </a:p>
          <a:p>
            <a:r>
              <a:rPr lang="en-US" sz="1800" dirty="0" smtClean="0"/>
              <a:t>Principle of java :- Write Once , Run Anywhere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1000" y="2514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ight Arrow 7"/>
          <p:cNvSpPr/>
          <p:nvPr/>
        </p:nvSpPr>
        <p:spPr>
          <a:xfrm>
            <a:off x="381000" y="3276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ight Arrow 8"/>
          <p:cNvSpPr/>
          <p:nvPr/>
        </p:nvSpPr>
        <p:spPr>
          <a:xfrm>
            <a:off x="381000" y="3886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ight Arrow 9"/>
          <p:cNvSpPr/>
          <p:nvPr/>
        </p:nvSpPr>
        <p:spPr>
          <a:xfrm>
            <a:off x="381000" y="45720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Arrow 10"/>
          <p:cNvSpPr/>
          <p:nvPr/>
        </p:nvSpPr>
        <p:spPr>
          <a:xfrm>
            <a:off x="381000" y="5181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 </a:t>
            </a:r>
            <a:r>
              <a:rPr lang="en-US" sz="4400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Toe Game</a:t>
            </a:r>
            <a:endParaRPr lang="en-US" sz="4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447801"/>
            <a:ext cx="6835079" cy="76200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95400" y="2057400"/>
            <a:ext cx="7696200" cy="415591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 Tic </a:t>
            </a:r>
            <a:r>
              <a:rPr lang="en-US" sz="2200" dirty="0" err="1" smtClean="0"/>
              <a:t>Tac</a:t>
            </a:r>
            <a:r>
              <a:rPr lang="en-US" sz="2200" dirty="0" smtClean="0"/>
              <a:t> Toe was early played in Roman Empire, around the   first century BC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Tic </a:t>
            </a:r>
            <a:r>
              <a:rPr lang="en-US" sz="2200" dirty="0" err="1" smtClean="0"/>
              <a:t>Tac</a:t>
            </a:r>
            <a:r>
              <a:rPr lang="en-US" sz="2200" dirty="0" smtClean="0"/>
              <a:t> Toe (also know as </a:t>
            </a:r>
            <a:r>
              <a:rPr lang="en-US" sz="2200" dirty="0" err="1" smtClean="0"/>
              <a:t>noughts</a:t>
            </a:r>
            <a:r>
              <a:rPr lang="en-US" sz="2200" dirty="0" smtClean="0"/>
              <a:t> and crosses or  Xs and Os) is a paper and pencil game for two players 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The two players take turns  to mark in the space in a  3X3  grid 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The player who achieve  placing of 3 marks either in horizontal , vertical or diagonal row wins the game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</a:t>
            </a:r>
            <a:endParaRPr lang="en-US"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1"/>
            <a:ext cx="6912768" cy="152400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752600"/>
            <a:ext cx="7315200" cy="446071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  Swing is a set of program components for java programmers  that  provide  the ability  to create Graphical User Interface(GUI)  components such as Buttons and Scroll Bars.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To use Swing  API  we have to import </a:t>
            </a:r>
            <a:r>
              <a:rPr lang="en-US" sz="2200" dirty="0" err="1" smtClean="0"/>
              <a:t>javax.swing</a:t>
            </a:r>
            <a:r>
              <a:rPr lang="en-US" sz="2200" dirty="0" smtClean="0"/>
              <a:t>.*;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Swing is a light weight , offers rich control and highly   customizable.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Swing is built on AWT, so it has all features of AWT.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It is used to create more effective GUI than AWT.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Swing Components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316769"/>
            <a:ext cx="6912768" cy="131032"/>
          </a:xfrm>
        </p:spPr>
        <p:txBody>
          <a:bodyPr/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524000"/>
            <a:ext cx="6912768" cy="4689311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200" b="1" u="sng" dirty="0" err="1" smtClean="0"/>
              <a:t>JFrame</a:t>
            </a:r>
            <a:r>
              <a:rPr lang="en-US" sz="2200" dirty="0" smtClean="0"/>
              <a:t> class is  a type of container which inherits the </a:t>
            </a:r>
            <a:r>
              <a:rPr lang="en-US" sz="2200" dirty="0" err="1" smtClean="0"/>
              <a:t>java.awt.Frame</a:t>
            </a:r>
            <a:r>
              <a:rPr lang="en-US" sz="2200" dirty="0" smtClean="0"/>
              <a:t> class.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b="1" u="sng" dirty="0" smtClean="0"/>
              <a:t> </a:t>
            </a:r>
            <a:r>
              <a:rPr lang="en-US" sz="2200" b="1" u="sng" dirty="0" err="1" smtClean="0"/>
              <a:t>JPanel</a:t>
            </a:r>
            <a:r>
              <a:rPr lang="en-US" sz="2200" b="1" u="sng" dirty="0" smtClean="0"/>
              <a:t> </a:t>
            </a:r>
            <a:r>
              <a:rPr lang="en-US" sz="2200" dirty="0" smtClean="0"/>
              <a:t> is a container  that can store group of      components  which is used to organize components and various layout. </a:t>
            </a:r>
            <a:r>
              <a:rPr lang="en-US" sz="2200" b="1" u="sng" dirty="0" smtClean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b="1" u="sng" dirty="0" smtClean="0"/>
              <a:t> </a:t>
            </a:r>
            <a:r>
              <a:rPr lang="en-US" sz="2200" b="1" u="sng" dirty="0" err="1" smtClean="0"/>
              <a:t>JLabel</a:t>
            </a:r>
            <a:r>
              <a:rPr lang="en-US" sz="2200" b="1" u="sng" dirty="0" smtClean="0"/>
              <a:t> </a:t>
            </a:r>
            <a:r>
              <a:rPr lang="en-US" sz="2200" dirty="0" smtClean="0"/>
              <a:t> is a simple component for displaying text images or both. It does not react to input events.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b="1" u="sng" dirty="0" smtClean="0"/>
              <a:t> </a:t>
            </a:r>
            <a:r>
              <a:rPr lang="en-US" sz="2200" b="1" u="sng" dirty="0" err="1" smtClean="0"/>
              <a:t>JButton</a:t>
            </a:r>
            <a:r>
              <a:rPr lang="en-US" sz="2200" dirty="0" smtClean="0"/>
              <a:t>  generally represents  a button that ,     when clicked by the users , carries out a particular action.</a:t>
            </a:r>
            <a:r>
              <a:rPr lang="en-US" sz="2200" b="1" u="sng" dirty="0" smtClean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b="1" u="sng" dirty="0" smtClean="0"/>
              <a:t> </a:t>
            </a:r>
            <a:r>
              <a:rPr lang="en-US" sz="2200" b="1" u="sng" dirty="0" err="1" smtClean="0"/>
              <a:t>JOptionPane</a:t>
            </a:r>
            <a:r>
              <a:rPr lang="en-US" sz="2200" dirty="0" smtClean="0"/>
              <a:t> class is used to provide standard  Dialog boxes such as message box or confirm box.</a:t>
            </a:r>
            <a:endParaRPr lang="en-US" sz="2200" b="1" u="sng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Used in Program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316769"/>
            <a:ext cx="6912768" cy="54832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524000"/>
            <a:ext cx="7226424" cy="4689311"/>
          </a:xfrm>
        </p:spPr>
        <p:txBody>
          <a:bodyPr/>
          <a:lstStyle/>
          <a:p>
            <a:pPr marL="457200" indent="-457200"/>
            <a:r>
              <a:rPr lang="en-US" sz="2200" dirty="0" smtClean="0"/>
              <a:t> void </a:t>
            </a:r>
            <a:r>
              <a:rPr lang="en-US" sz="2200" dirty="0" err="1" smtClean="0"/>
              <a:t>initComponents</a:t>
            </a:r>
            <a:r>
              <a:rPr lang="en-US" sz="2200" dirty="0" smtClean="0"/>
              <a:t>() : In this function all the components  are created  by the IDE (D&amp;D</a:t>
            </a:r>
            <a:r>
              <a:rPr lang="en-US" sz="2200" dirty="0" smtClean="0"/>
              <a:t>).</a:t>
            </a:r>
          </a:p>
          <a:p>
            <a:pPr marL="457200" indent="-457200"/>
            <a:endParaRPr lang="en-US" sz="2200" dirty="0" smtClean="0"/>
          </a:p>
          <a:p>
            <a:pPr marL="457200" indent="-457200"/>
            <a:r>
              <a:rPr lang="en-US" sz="2200" dirty="0" smtClean="0"/>
              <a:t>void </a:t>
            </a:r>
            <a:r>
              <a:rPr lang="en-US" sz="2200" dirty="0" err="1" smtClean="0"/>
              <a:t>GameScore</a:t>
            </a:r>
            <a:r>
              <a:rPr lang="en-US" sz="2200" dirty="0" smtClean="0"/>
              <a:t>() : This function is used to display  the score of both players</a:t>
            </a:r>
            <a:r>
              <a:rPr lang="en-US" sz="2200" dirty="0" smtClean="0"/>
              <a:t>.</a:t>
            </a:r>
          </a:p>
          <a:p>
            <a:pPr marL="457200" indent="-457200"/>
            <a:r>
              <a:rPr lang="en-US" sz="2400" dirty="0" smtClean="0"/>
              <a:t>private void </a:t>
            </a:r>
            <a:r>
              <a:rPr lang="en-US" sz="2400" dirty="0" err="1" smtClean="0"/>
              <a:t>GameScore</a:t>
            </a:r>
            <a:r>
              <a:rPr lang="en-US" sz="2400" dirty="0" smtClean="0"/>
              <a:t>()</a:t>
            </a:r>
          </a:p>
          <a:p>
            <a:pPr marL="457200" indent="-457200"/>
            <a:r>
              <a:rPr lang="en-US" sz="2400" dirty="0" smtClean="0"/>
              <a:t>{      </a:t>
            </a:r>
            <a:r>
              <a:rPr lang="en-US" sz="2400" dirty="0" err="1" smtClean="0"/>
              <a:t>jblPlayerX.setText</a:t>
            </a:r>
            <a:r>
              <a:rPr lang="en-US" sz="2400" dirty="0" smtClean="0"/>
              <a:t>(</a:t>
            </a:r>
            <a:r>
              <a:rPr lang="en-US" sz="2400" dirty="0" err="1" smtClean="0"/>
              <a:t>String.valueOf</a:t>
            </a:r>
            <a:r>
              <a:rPr lang="en-US" sz="2400" dirty="0" smtClean="0"/>
              <a:t>(</a:t>
            </a:r>
            <a:r>
              <a:rPr lang="en-US" sz="2400" dirty="0" err="1" smtClean="0"/>
              <a:t>xCount</a:t>
            </a:r>
            <a:r>
              <a:rPr lang="en-US" sz="2400" dirty="0" smtClean="0"/>
              <a:t>)); 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       </a:t>
            </a:r>
            <a:r>
              <a:rPr lang="en-US" sz="2400" dirty="0" err="1" smtClean="0"/>
              <a:t>jblPlayerO.setText</a:t>
            </a:r>
            <a:r>
              <a:rPr lang="en-US" sz="2400" dirty="0" smtClean="0"/>
              <a:t>(</a:t>
            </a:r>
            <a:r>
              <a:rPr lang="en-US" sz="2400" dirty="0" err="1" smtClean="0"/>
              <a:t>String.valueOf</a:t>
            </a:r>
            <a:r>
              <a:rPr lang="en-US" sz="2400" dirty="0" smtClean="0"/>
              <a:t>(</a:t>
            </a:r>
            <a:r>
              <a:rPr lang="en-US" sz="2400" dirty="0" err="1" smtClean="0"/>
              <a:t>oCount</a:t>
            </a:r>
            <a:r>
              <a:rPr lang="en-US" sz="2400" dirty="0" smtClean="0"/>
              <a:t>)); 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} </a:t>
            </a:r>
            <a:endParaRPr lang="en-US" sz="2200" dirty="0" smtClean="0"/>
          </a:p>
          <a:p>
            <a:pPr marL="457200" indent="-457200"/>
            <a:endParaRPr lang="en-US" sz="2200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1219200" y="1676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ight Arrow 5"/>
          <p:cNvSpPr/>
          <p:nvPr/>
        </p:nvSpPr>
        <p:spPr>
          <a:xfrm>
            <a:off x="1295400" y="2819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45719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0"/>
            <a:ext cx="6912768" cy="54832"/>
          </a:xfrm>
        </p:spPr>
        <p:txBody>
          <a:bodyPr/>
          <a:lstStyle/>
          <a:p>
            <a:endParaRPr lang="en-US" sz="1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228600"/>
            <a:ext cx="6912768" cy="5984711"/>
          </a:xfrm>
        </p:spPr>
        <p:txBody>
          <a:bodyPr/>
          <a:lstStyle/>
          <a:p>
            <a:r>
              <a:rPr lang="en-US" sz="2200" u="sng" dirty="0" smtClean="0"/>
              <a:t> </a:t>
            </a:r>
            <a:r>
              <a:rPr lang="en-US" sz="2200" dirty="0" smtClean="0"/>
              <a:t>void </a:t>
            </a:r>
            <a:r>
              <a:rPr lang="en-US" sz="2200" dirty="0" err="1" smtClean="0"/>
              <a:t>choose_a_player</a:t>
            </a:r>
            <a:r>
              <a:rPr lang="en-US" sz="2200" dirty="0" smtClean="0"/>
              <a:t>() : This function is used to     alternate the player.</a:t>
            </a:r>
          </a:p>
          <a:p>
            <a:r>
              <a:rPr lang="en-US" sz="2400" dirty="0" smtClean="0"/>
              <a:t>private void </a:t>
            </a:r>
            <a:r>
              <a:rPr lang="en-US" sz="2400" dirty="0" err="1" smtClean="0"/>
              <a:t>choose_a_Player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if(</a:t>
            </a:r>
            <a:r>
              <a:rPr lang="en-US" sz="2400" dirty="0" err="1" smtClean="0"/>
              <a:t>StartGame.equalsIgnoreCase</a:t>
            </a:r>
            <a:r>
              <a:rPr lang="en-US" sz="2400" dirty="0" smtClean="0"/>
              <a:t>("X")) </a:t>
            </a:r>
            <a:endParaRPr lang="en-US" sz="2400" dirty="0" smtClean="0"/>
          </a:p>
          <a:p>
            <a:r>
              <a:rPr lang="en-US" sz="2400" dirty="0" smtClean="0"/>
              <a:t>            { </a:t>
            </a:r>
            <a:r>
              <a:rPr lang="en-US" sz="2400" dirty="0" err="1" smtClean="0"/>
              <a:t>StartGame</a:t>
            </a:r>
            <a:r>
              <a:rPr lang="en-US" sz="2400" dirty="0" smtClean="0"/>
              <a:t>="O"; }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  else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     { </a:t>
            </a:r>
            <a:r>
              <a:rPr lang="en-US" sz="2400" dirty="0" err="1" smtClean="0"/>
              <a:t>StartGame</a:t>
            </a:r>
            <a:r>
              <a:rPr lang="en-US" sz="2400" dirty="0" smtClean="0"/>
              <a:t>="X</a:t>
            </a:r>
            <a:r>
              <a:rPr lang="en-US" sz="2400" dirty="0" smtClean="0"/>
              <a:t>";}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}</a:t>
            </a:r>
          </a:p>
          <a:p>
            <a:endParaRPr lang="en-US" sz="2200" dirty="0"/>
          </a:p>
        </p:txBody>
      </p:sp>
      <p:sp>
        <p:nvSpPr>
          <p:cNvPr id="5" name="Right Arrow 4"/>
          <p:cNvSpPr/>
          <p:nvPr/>
        </p:nvSpPr>
        <p:spPr>
          <a:xfrm>
            <a:off x="1219200" y="457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45719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"/>
            <a:ext cx="6912768" cy="54832"/>
          </a:xfrm>
        </p:spPr>
        <p:txBody>
          <a:bodyPr/>
          <a:lstStyle/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533400"/>
            <a:ext cx="6912768" cy="5679911"/>
          </a:xfrm>
        </p:spPr>
        <p:txBody>
          <a:bodyPr/>
          <a:lstStyle/>
          <a:p>
            <a:r>
              <a:rPr lang="en-US" sz="2200" dirty="0" smtClean="0"/>
              <a:t>void </a:t>
            </a:r>
            <a:r>
              <a:rPr lang="en-US" sz="2200" dirty="0" err="1" smtClean="0"/>
              <a:t>winningGame</a:t>
            </a:r>
            <a:r>
              <a:rPr lang="en-US" sz="2200" dirty="0" smtClean="0"/>
              <a:t>() : This function checks all the  possibilities  and   declare the winner</a:t>
            </a:r>
            <a:r>
              <a:rPr lang="en-US" sz="2200" dirty="0" smtClean="0"/>
              <a:t>.</a:t>
            </a:r>
          </a:p>
          <a:p>
            <a:r>
              <a:rPr lang="en-US" sz="2400" dirty="0" smtClean="0"/>
              <a:t>private void </a:t>
            </a:r>
            <a:r>
              <a:rPr lang="en-US" sz="2400" dirty="0" err="1" smtClean="0"/>
              <a:t>winningGame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{if (b1==("X") &amp;&amp; b2==("X") &amp;&amp; b3==("X</a:t>
            </a:r>
            <a:r>
              <a:rPr lang="en-US" sz="2400" dirty="0" smtClean="0"/>
              <a:t>"))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{ </a:t>
            </a:r>
            <a:r>
              <a:rPr lang="en-US" sz="2400" dirty="0" err="1" smtClean="0"/>
              <a:t>xCount</a:t>
            </a:r>
            <a:r>
              <a:rPr lang="en-US" sz="2400" dirty="0" smtClean="0"/>
              <a:t>++; </a:t>
            </a:r>
            <a:r>
              <a:rPr lang="en-US" sz="2400" dirty="0" err="1" smtClean="0"/>
              <a:t>GameScore</a:t>
            </a:r>
            <a:r>
              <a:rPr lang="en-US" sz="2400" dirty="0" smtClean="0"/>
              <a:t>(); </a:t>
            </a:r>
            <a:endParaRPr lang="en-US" sz="2400" dirty="0" smtClean="0"/>
          </a:p>
          <a:p>
            <a:r>
              <a:rPr lang="en-US" sz="2400" dirty="0" smtClean="0"/>
              <a:t>jButton1.setEnabled(true</a:t>
            </a:r>
            <a:r>
              <a:rPr lang="en-US" sz="2400" dirty="0" smtClean="0"/>
              <a:t>); </a:t>
            </a:r>
            <a:endParaRPr lang="en-US" sz="2400" dirty="0" smtClean="0"/>
          </a:p>
          <a:p>
            <a:r>
              <a:rPr lang="en-US" sz="2400" dirty="0" smtClean="0"/>
              <a:t>jButton2.setEnabled(true</a:t>
            </a:r>
            <a:r>
              <a:rPr lang="en-US" sz="2400" dirty="0" smtClean="0"/>
              <a:t>); </a:t>
            </a:r>
            <a:endParaRPr lang="en-US" sz="2400" dirty="0" smtClean="0"/>
          </a:p>
          <a:p>
            <a:r>
              <a:rPr lang="en-US" sz="2400" dirty="0" smtClean="0"/>
              <a:t>jButton3.setEnabled(true</a:t>
            </a:r>
            <a:r>
              <a:rPr lang="en-US" sz="2400" dirty="0" smtClean="0"/>
              <a:t>); </a:t>
            </a:r>
            <a:endParaRPr lang="en-US" sz="2400" dirty="0" smtClean="0"/>
          </a:p>
          <a:p>
            <a:r>
              <a:rPr lang="en-US" sz="2400" dirty="0" smtClean="0"/>
              <a:t>jButton1.setBackground(</a:t>
            </a:r>
            <a:r>
              <a:rPr lang="en-US" sz="2400" dirty="0" err="1" smtClean="0"/>
              <a:t>Color.YELLOW</a:t>
            </a:r>
            <a:r>
              <a:rPr lang="en-US" sz="2400" dirty="0" smtClean="0"/>
              <a:t>); </a:t>
            </a:r>
            <a:endParaRPr lang="en-US" sz="2400" dirty="0" smtClean="0"/>
          </a:p>
          <a:p>
            <a:r>
              <a:rPr lang="en-US" sz="2400" dirty="0" smtClean="0"/>
              <a:t>jButton2.setBackground(</a:t>
            </a:r>
            <a:r>
              <a:rPr lang="en-US" sz="2400" dirty="0" err="1" smtClean="0"/>
              <a:t>Color.YELLOW</a:t>
            </a:r>
            <a:r>
              <a:rPr lang="en-US" sz="2400" dirty="0" smtClean="0"/>
              <a:t>); </a:t>
            </a:r>
            <a:endParaRPr lang="en-US" sz="2400" dirty="0" smtClean="0"/>
          </a:p>
          <a:p>
            <a:r>
              <a:rPr lang="en-US" sz="2400" dirty="0" smtClean="0"/>
              <a:t>jButton3.setBackground(</a:t>
            </a:r>
            <a:r>
              <a:rPr lang="en-US" sz="2400" dirty="0" err="1" smtClean="0"/>
              <a:t>Color.YELLOW</a:t>
            </a:r>
            <a:r>
              <a:rPr lang="en-US" sz="2400" dirty="0" smtClean="0"/>
              <a:t>); </a:t>
            </a:r>
            <a:endParaRPr lang="en-US" sz="2400" dirty="0" smtClean="0"/>
          </a:p>
          <a:p>
            <a:r>
              <a:rPr lang="en-US" sz="2400" dirty="0" err="1" smtClean="0"/>
              <a:t>JOptionPane.showMessageDialog</a:t>
            </a:r>
            <a:r>
              <a:rPr lang="en-US" sz="2400" dirty="0" smtClean="0"/>
              <a:t>(</a:t>
            </a:r>
            <a:r>
              <a:rPr lang="en-US" sz="2400" dirty="0" err="1" smtClean="0"/>
              <a:t>this</a:t>
            </a:r>
            <a:r>
              <a:rPr lang="en-US" sz="2400" dirty="0" err="1" smtClean="0"/>
              <a:t>,"Player</a:t>
            </a:r>
            <a:r>
              <a:rPr lang="en-US" sz="2400" dirty="0" smtClean="0"/>
              <a:t> X </a:t>
            </a:r>
            <a:r>
              <a:rPr lang="en-US" sz="2400" dirty="0" err="1" smtClean="0"/>
              <a:t>Won","Tic</a:t>
            </a:r>
            <a:r>
              <a:rPr lang="en-US" sz="2400" dirty="0" smtClean="0"/>
              <a:t> </a:t>
            </a:r>
            <a:r>
              <a:rPr lang="en-US" sz="2400" dirty="0" err="1" smtClean="0"/>
              <a:t>Tac</a:t>
            </a:r>
            <a:r>
              <a:rPr lang="en-US" sz="2400" dirty="0" smtClean="0"/>
              <a:t> </a:t>
            </a:r>
            <a:r>
              <a:rPr lang="en-US" sz="2400" dirty="0" err="1" smtClean="0"/>
              <a:t>Toe",JOptionPane.INFORMATION_MESSAGE</a:t>
            </a:r>
            <a:r>
              <a:rPr lang="en-US" sz="2400" dirty="0" smtClean="0"/>
              <a:t>); } </a:t>
            </a:r>
            <a:r>
              <a:rPr lang="en-US" sz="2800" dirty="0" smtClean="0"/>
              <a:t>}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6" name="Right Arrow 5"/>
          <p:cNvSpPr/>
          <p:nvPr/>
        </p:nvSpPr>
        <p:spPr>
          <a:xfrm>
            <a:off x="1371600" y="7620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bstract-Colorful-Waves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bstract-background-with-leaves-of-different-colors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Abstract-Colorful-Waves-PowerPoint-Templates-Widescreen</Template>
  <TotalTime>200</TotalTime>
  <Words>574</Words>
  <Application>Microsoft Office PowerPoint</Application>
  <PresentationFormat>On-screen Show (4:3)</PresentationFormat>
  <Paragraphs>97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Abstract-Colorful-Waves-PowerPoint-Templates-Widescreen</vt:lpstr>
      <vt:lpstr>Custom Design</vt:lpstr>
      <vt:lpstr>Abstract-background-with-leaves-of-different-colors-PowerPoint-Templates-Widescreen</vt:lpstr>
      <vt:lpstr>1_Custom Design</vt:lpstr>
      <vt:lpstr>2_Custom Design</vt:lpstr>
      <vt:lpstr>3_Custom Design</vt:lpstr>
      <vt:lpstr>        JAVA PROJECT                   </vt:lpstr>
      <vt:lpstr> Outline </vt:lpstr>
      <vt:lpstr>      Introduction</vt:lpstr>
      <vt:lpstr>Tic Tac Toe Game</vt:lpstr>
      <vt:lpstr>SWING</vt:lpstr>
      <vt:lpstr>Basic Swing Components</vt:lpstr>
      <vt:lpstr>Functions Used in Program</vt:lpstr>
      <vt:lpstr>.</vt:lpstr>
      <vt:lpstr>.</vt:lpstr>
      <vt:lpstr>Event Handling</vt:lpstr>
      <vt:lpstr>Slide 11</vt:lpstr>
    </vt:vector>
  </TitlesOfParts>
  <Company>RCOE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 Tic Tac Toe Game </dc:title>
  <dc:creator>student</dc:creator>
  <cp:lastModifiedBy>student</cp:lastModifiedBy>
  <cp:revision>33</cp:revision>
  <dcterms:created xsi:type="dcterms:W3CDTF">2019-10-15T06:30:48Z</dcterms:created>
  <dcterms:modified xsi:type="dcterms:W3CDTF">2019-10-16T04:53:58Z</dcterms:modified>
</cp:coreProperties>
</file>