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6" r:id="rId12"/>
    <p:sldId id="270" r:id="rId13"/>
    <p:sldId id="265" r:id="rId14"/>
    <p:sldId id="271" r:id="rId15"/>
    <p:sldId id="273" r:id="rId16"/>
    <p:sldId id="267" r:id="rId17"/>
    <p:sldId id="274" r:id="rId18"/>
    <p:sldId id="269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3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3D4AE-4272-44EA-B525-3915E45726E1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49607-5544-4170-8BF4-16A6B6BE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9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49607-5544-4170-8BF4-16A6B6BEA2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44AD-2764-480E-84BF-F51A40207999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7DD3-A9C2-4804-9BAE-E728AFB1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44AD-2764-480E-84BF-F51A40207999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7DD3-A9C2-4804-9BAE-E728AFB1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44AD-2764-480E-84BF-F51A40207999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7DD3-A9C2-4804-9BAE-E728AFB1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44AD-2764-480E-84BF-F51A40207999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7DD3-A9C2-4804-9BAE-E728AFB1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9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44AD-2764-480E-84BF-F51A40207999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7DD3-A9C2-4804-9BAE-E728AFB1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4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44AD-2764-480E-84BF-F51A40207999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7DD3-A9C2-4804-9BAE-E728AFB1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4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44AD-2764-480E-84BF-F51A40207999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7DD3-A9C2-4804-9BAE-E728AFB1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44AD-2764-480E-84BF-F51A40207999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7DD3-A9C2-4804-9BAE-E728AFB1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1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44AD-2764-480E-84BF-F51A40207999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7DD3-A9C2-4804-9BAE-E728AFB1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1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44AD-2764-480E-84BF-F51A40207999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7DD3-A9C2-4804-9BAE-E728AFB1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44AD-2764-480E-84BF-F51A40207999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7DD3-A9C2-4804-9BAE-E728AFB1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44AD-2764-480E-84BF-F51A40207999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7DD3-A9C2-4804-9BAE-E728AFB1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2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MtConnect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alterations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Have adapter send other data values to </a:t>
            </a:r>
            <a:r>
              <a:rPr lang="en-US" dirty="0" err="1" smtClean="0"/>
              <a:t>mt</a:t>
            </a:r>
            <a:r>
              <a:rPr lang="en-US" dirty="0" smtClean="0"/>
              <a:t> connect(current line # </a:t>
            </a:r>
            <a:r>
              <a:rPr lang="en-US" dirty="0" err="1" smtClean="0"/>
              <a:t>etc</a:t>
            </a:r>
            <a:r>
              <a:rPr lang="en-US" dirty="0" smtClean="0"/>
              <a:t>) and see if there is a significant difference</a:t>
            </a:r>
          </a:p>
          <a:p>
            <a:pPr marL="0" indent="0">
              <a:buNone/>
            </a:pPr>
            <a:r>
              <a:rPr lang="en-US" dirty="0" smtClean="0"/>
              <a:t>Determine minimum sampling rate needed for a given feed rate and tolerance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8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8200" y="469900"/>
            <a:ext cx="657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Iteration 3</a:t>
            </a:r>
          </a:p>
          <a:p>
            <a:pPr algn="ctr"/>
            <a:r>
              <a:rPr lang="en-US" sz="2400" dirty="0" smtClean="0"/>
              <a:t>10ms according to the adapter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017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9674"/>
          <a:stretch/>
        </p:blipFill>
        <p:spPr>
          <a:xfrm>
            <a:off x="742120" y="-762000"/>
            <a:ext cx="12271513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1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0"/>
            <a:ext cx="10515600" cy="1325563"/>
          </a:xfrm>
        </p:spPr>
        <p:txBody>
          <a:bodyPr/>
          <a:lstStyle/>
          <a:p>
            <a:r>
              <a:rPr lang="en-US" dirty="0" smtClean="0"/>
              <a:t>Iteration4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925"/>
            <a:ext cx="1562100" cy="1920875"/>
          </a:xfrm>
        </p:spPr>
        <p:txBody>
          <a:bodyPr/>
          <a:lstStyle/>
          <a:p>
            <a:r>
              <a:rPr lang="en-US" dirty="0" smtClean="0"/>
              <a:t>50ms interval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708" t="19167" r="104" b="-1667"/>
          <a:stretch/>
        </p:blipFill>
        <p:spPr>
          <a:xfrm>
            <a:off x="2667000" y="571500"/>
            <a:ext cx="94107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2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7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241"/>
          <a:stretch/>
        </p:blipFill>
        <p:spPr>
          <a:xfrm>
            <a:off x="1714500" y="402431"/>
            <a:ext cx="9093200" cy="57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8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Patched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Get a list of all Rapid paths in the original </a:t>
            </a:r>
            <a:r>
              <a:rPr lang="en-US" dirty="0" err="1" smtClean="0"/>
              <a:t>stpnc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For all consecutive path position samples</a:t>
            </a:r>
          </a:p>
          <a:p>
            <a:pPr lvl="2"/>
            <a:r>
              <a:rPr lang="en-US" dirty="0" smtClean="0"/>
              <a:t>Compute speed of tool movement form xml</a:t>
            </a:r>
          </a:p>
          <a:p>
            <a:pPr lvl="2"/>
            <a:r>
              <a:rPr lang="en-US" dirty="0" smtClean="0"/>
              <a:t>If tool is moving faster than max feed rate</a:t>
            </a:r>
          </a:p>
          <a:p>
            <a:pPr lvl="3"/>
            <a:r>
              <a:rPr lang="en-US" dirty="0" smtClean="0"/>
              <a:t>Use rapid path from </a:t>
            </a:r>
            <a:r>
              <a:rPr lang="en-US" dirty="0" err="1" smtClean="0"/>
              <a:t>stpnc</a:t>
            </a:r>
            <a:r>
              <a:rPr lang="en-US" dirty="0" smtClean="0"/>
              <a:t> file and ignore all sample positions with speed&gt;max feed rate</a:t>
            </a:r>
          </a:p>
          <a:p>
            <a:pPr lvl="3"/>
            <a:r>
              <a:rPr lang="en-US" dirty="0" smtClean="0"/>
              <a:t>Correlate rapid path in sample positions with </a:t>
            </a:r>
            <a:r>
              <a:rPr lang="en-US" dirty="0" err="1" smtClean="0"/>
              <a:t>stpnc</a:t>
            </a:r>
            <a:r>
              <a:rPr lang="en-US" dirty="0" smtClean="0"/>
              <a:t> via chronological order</a:t>
            </a:r>
          </a:p>
          <a:p>
            <a:pPr lvl="2"/>
            <a:r>
              <a:rPr lang="en-US" dirty="0" smtClean="0"/>
              <a:t>Else</a:t>
            </a:r>
          </a:p>
          <a:p>
            <a:pPr lvl="3"/>
            <a:r>
              <a:rPr lang="en-US" dirty="0" err="1" smtClean="0"/>
              <a:t>Goto</a:t>
            </a:r>
            <a:r>
              <a:rPr lang="en-US" dirty="0" smtClean="0"/>
              <a:t> to next coordinate </a:t>
            </a:r>
          </a:p>
        </p:txBody>
      </p:sp>
    </p:spTree>
    <p:extLst>
      <p:ext uri="{BB962C8B-B14F-4D97-AF65-F5344CB8AC3E}">
        <p14:creationId xmlns:p14="http://schemas.microsoft.com/office/powerpoint/2010/main" val="187178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feed was hardcoded</a:t>
            </a:r>
          </a:p>
          <a:p>
            <a:r>
              <a:rPr lang="en-US" dirty="0" err="1" smtClean="0"/>
              <a:t>Mtconnect</a:t>
            </a:r>
            <a:r>
              <a:rPr lang="en-US" dirty="0" smtClean="0"/>
              <a:t> data was </a:t>
            </a:r>
            <a:r>
              <a:rPr lang="en-US" dirty="0" err="1" smtClean="0"/>
              <a:t>trimmend</a:t>
            </a:r>
            <a:r>
              <a:rPr lang="en-US" dirty="0" smtClean="0"/>
              <a:t> to start of program</a:t>
            </a:r>
          </a:p>
          <a:p>
            <a:r>
              <a:rPr lang="en-US" dirty="0" smtClean="0"/>
              <a:t>Manually set units to inches </a:t>
            </a:r>
          </a:p>
          <a:p>
            <a:r>
              <a:rPr lang="en-US" dirty="0" smtClean="0"/>
              <a:t>Manually selecting correct tool</a:t>
            </a:r>
          </a:p>
          <a:p>
            <a:r>
              <a:rPr lang="en-US" dirty="0" smtClean="0"/>
              <a:t>Chronological order used to correlate rapid tool paths</a:t>
            </a:r>
          </a:p>
          <a:p>
            <a:r>
              <a:rPr lang="en-US" dirty="0" smtClean="0"/>
              <a:t>Used trimmed 100ms data</a:t>
            </a:r>
          </a:p>
        </p:txBody>
      </p:sp>
    </p:spTree>
    <p:extLst>
      <p:ext uri="{BB962C8B-B14F-4D97-AF65-F5344CB8AC3E}">
        <p14:creationId xmlns:p14="http://schemas.microsoft.com/office/powerpoint/2010/main" val="103736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" r="50483" b="7125"/>
          <a:stretch/>
        </p:blipFill>
        <p:spPr>
          <a:xfrm>
            <a:off x="723899" y="0"/>
            <a:ext cx="10489919" cy="616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73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Patched 3 200ms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Adapter was set so that the only data received by the agent(</a:t>
            </a:r>
            <a:r>
              <a:rPr lang="en-US" dirty="0" err="1" smtClean="0"/>
              <a:t>mtConnect</a:t>
            </a:r>
            <a:r>
              <a:rPr lang="en-US" dirty="0" smtClean="0"/>
              <a:t> server was </a:t>
            </a:r>
            <a:r>
              <a:rPr lang="en-US" dirty="0" err="1" smtClean="0"/>
              <a:t>PathPosition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Used request </a:t>
            </a:r>
          </a:p>
          <a:p>
            <a:pPr lvl="1"/>
            <a:r>
              <a:rPr lang="en-US" dirty="0" smtClean="0"/>
              <a:t>okuma-matata:5000/</a:t>
            </a:r>
            <a:r>
              <a:rPr lang="en-US" dirty="0" err="1" smtClean="0"/>
              <a:t>sample?from</a:t>
            </a:r>
            <a:r>
              <a:rPr lang="en-US" dirty="0" smtClean="0"/>
              <a:t>=60915?count=100000</a:t>
            </a:r>
          </a:p>
          <a:p>
            <a:pPr lvl="1"/>
            <a:r>
              <a:rPr lang="en-US" dirty="0" smtClean="0"/>
              <a:t>Sampling rate from adapter was </a:t>
            </a:r>
            <a:r>
              <a:rPr lang="en-US" sz="2600" b="1" u="sng" dirty="0" smtClean="0"/>
              <a:t>100ms</a:t>
            </a:r>
          </a:p>
          <a:p>
            <a:pPr lvl="1"/>
            <a:r>
              <a:rPr lang="en-US" dirty="0" smtClean="0"/>
              <a:t>Adapter was only outputting pat </a:t>
            </a:r>
            <a:r>
              <a:rPr lang="en-US" dirty="0" err="1" smtClean="0"/>
              <a:t>postion</a:t>
            </a:r>
            <a:r>
              <a:rPr lang="en-US" dirty="0" smtClean="0"/>
              <a:t> information</a:t>
            </a:r>
          </a:p>
          <a:p>
            <a:pPr lvl="1"/>
            <a:r>
              <a:rPr lang="en-US" dirty="0" smtClean="0"/>
              <a:t>Request pulled position information from the buffer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used was </a:t>
            </a:r>
            <a:r>
              <a:rPr lang="en-US" dirty="0" err="1" smtClean="0"/>
              <a:t>HardMoldy_design</a:t>
            </a:r>
            <a:endParaRPr lang="en-US" dirty="0" smtClean="0"/>
          </a:p>
          <a:p>
            <a:r>
              <a:rPr lang="en-US" dirty="0" smtClean="0"/>
              <a:t>Example </a:t>
            </a:r>
            <a:r>
              <a:rPr lang="en-US" dirty="0" err="1" smtClean="0"/>
              <a:t>Workplan</a:t>
            </a:r>
            <a:r>
              <a:rPr lang="en-US" dirty="0" smtClean="0"/>
              <a:t> was Boeing Profiling</a:t>
            </a:r>
          </a:p>
          <a:p>
            <a:r>
              <a:rPr lang="en-US" dirty="0" err="1" smtClean="0"/>
              <a:t>Moldy.stpnc</a:t>
            </a:r>
            <a:r>
              <a:rPr lang="en-US" dirty="0" smtClean="0"/>
              <a:t> was generated by extending the </a:t>
            </a:r>
            <a:r>
              <a:rPr lang="en-US" dirty="0" err="1" smtClean="0"/>
              <a:t>hardmoldy</a:t>
            </a:r>
            <a:r>
              <a:rPr lang="en-US" dirty="0" smtClean="0"/>
              <a:t> sample and adding a new </a:t>
            </a:r>
            <a:r>
              <a:rPr lang="en-US" dirty="0" err="1" smtClean="0"/>
              <a:t>workplan</a:t>
            </a:r>
            <a:endParaRPr lang="en-US" dirty="0"/>
          </a:p>
          <a:p>
            <a:r>
              <a:rPr lang="en-US" dirty="0" smtClean="0"/>
              <a:t>A single </a:t>
            </a:r>
            <a:r>
              <a:rPr lang="en-US" dirty="0" err="1" smtClean="0"/>
              <a:t>workstep</a:t>
            </a:r>
            <a:r>
              <a:rPr lang="en-US" dirty="0" smtClean="0"/>
              <a:t> was added</a:t>
            </a:r>
          </a:p>
          <a:p>
            <a:pPr lvl="1"/>
            <a:r>
              <a:rPr lang="en-US" dirty="0" smtClean="0"/>
              <a:t>For each point in the sample file apt-&gt;</a:t>
            </a:r>
            <a:r>
              <a:rPr lang="en-US" dirty="0" err="1" smtClean="0"/>
              <a:t>GotoXYZ</a:t>
            </a:r>
            <a:r>
              <a:rPr lang="en-US" dirty="0" smtClean="0"/>
              <a:t> was called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8231"/>
            <a:ext cx="10515600" cy="3286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3700" y="939800"/>
            <a:ext cx="78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Patch vs raw </a:t>
            </a:r>
            <a:r>
              <a:rPr lang="en-US" dirty="0" err="1" smtClean="0"/>
              <a:t>mtconnect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98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chronological order of rapids in </a:t>
            </a:r>
            <a:r>
              <a:rPr lang="en-US" dirty="0" err="1" smtClean="0"/>
              <a:t>stpnc</a:t>
            </a:r>
            <a:r>
              <a:rPr lang="en-US" dirty="0" smtClean="0"/>
              <a:t> to correlate rapids in </a:t>
            </a:r>
            <a:r>
              <a:rPr lang="en-US" dirty="0" err="1" smtClean="0"/>
              <a:t>stpnc</a:t>
            </a:r>
            <a:r>
              <a:rPr lang="en-US" dirty="0" smtClean="0"/>
              <a:t> to sampled position data</a:t>
            </a:r>
          </a:p>
          <a:p>
            <a:pPr lvl="1"/>
            <a:r>
              <a:rPr lang="en-US" dirty="0" smtClean="0"/>
              <a:t>Intermediate tool path positions during Rapids may vary between machine so matching actual rapid paths with the rapid path in </a:t>
            </a:r>
            <a:r>
              <a:rPr lang="en-US" dirty="0" err="1" smtClean="0"/>
              <a:t>stpnc</a:t>
            </a:r>
            <a:r>
              <a:rPr lang="en-US" dirty="0" smtClean="0"/>
              <a:t> may be difficult</a:t>
            </a:r>
          </a:p>
          <a:p>
            <a:pPr lvl="1"/>
            <a:r>
              <a:rPr lang="en-US" dirty="0" smtClean="0"/>
              <a:t>Could match start and end point of a rapid path</a:t>
            </a:r>
          </a:p>
          <a:p>
            <a:pPr lvl="2"/>
            <a:r>
              <a:rPr lang="en-US" dirty="0" smtClean="0"/>
              <a:t>Must have a tolerance for position error due to sampling rates and machine tolerance</a:t>
            </a:r>
          </a:p>
          <a:p>
            <a:pPr lvl="2"/>
            <a:r>
              <a:rPr lang="en-US" dirty="0" smtClean="0"/>
              <a:t>Due to close tool paths very similar paths may match if the tolerance is large enough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7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Results-Original Boeing Profile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830" y="1690688"/>
            <a:ext cx="6962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Generated via </a:t>
            </a:r>
            <a:r>
              <a:rPr lang="en-US" dirty="0" err="1" smtClean="0"/>
              <a:t>MtConnect</a:t>
            </a:r>
            <a:r>
              <a:rPr lang="en-US" dirty="0" smtClean="0"/>
              <a:t> Path Position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Observations/Notes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extreme tool path positions far away form the part are due to sampling before the </a:t>
            </a:r>
            <a:r>
              <a:rPr lang="en-US" dirty="0" err="1" smtClean="0"/>
              <a:t>boeing</a:t>
            </a:r>
            <a:r>
              <a:rPr lang="en-US" dirty="0" smtClean="0"/>
              <a:t> Profile began to execute on the Okuma Machine</a:t>
            </a:r>
          </a:p>
          <a:p>
            <a:pPr marL="0" indent="0">
              <a:buNone/>
            </a:pPr>
            <a:r>
              <a:rPr lang="en-US" dirty="0" smtClean="0"/>
              <a:t>Simulated part will jump Diagonally during rapids as opposed to going up vertically first(Due to sampling rate)</a:t>
            </a:r>
          </a:p>
          <a:p>
            <a:pPr marL="0" indent="0">
              <a:buNone/>
            </a:pPr>
            <a:r>
              <a:rPr lang="en-US" dirty="0" smtClean="0"/>
              <a:t>This behavior causes the unusual cut in the simulated model</a:t>
            </a:r>
          </a:p>
          <a:p>
            <a:pPr marL="0" indent="0">
              <a:buNone/>
            </a:pPr>
            <a:r>
              <a:rPr lang="en-US" dirty="0" smtClean="0"/>
              <a:t>This failure to perform rapids properly occurs many times as seen by the diagonal tool paths in the simulated part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Increase Sampling rate-May exceed buffer so will need to have information pushed to from the </a:t>
            </a:r>
            <a:r>
              <a:rPr lang="en-US" dirty="0" err="1" smtClean="0"/>
              <a:t>MtConnect</a:t>
            </a:r>
            <a:r>
              <a:rPr lang="en-US" dirty="0" smtClean="0"/>
              <a:t> server to application every 100000 </a:t>
            </a:r>
            <a:r>
              <a:rPr lang="en-US" dirty="0" err="1" smtClean="0"/>
              <a:t>pts</a:t>
            </a:r>
            <a:endParaRPr lang="en-US" dirty="0" smtClean="0"/>
          </a:p>
          <a:p>
            <a:r>
              <a:rPr lang="en-US" dirty="0" smtClean="0"/>
              <a:t>Determine from </a:t>
            </a:r>
            <a:r>
              <a:rPr lang="en-US" dirty="0" err="1" smtClean="0"/>
              <a:t>MtConnect</a:t>
            </a:r>
            <a:r>
              <a:rPr lang="en-US" dirty="0" smtClean="0"/>
              <a:t> data when a rapid will occur (determine what </a:t>
            </a:r>
            <a:r>
              <a:rPr lang="en-US" dirty="0" err="1" smtClean="0"/>
              <a:t>stepnc</a:t>
            </a:r>
            <a:r>
              <a:rPr lang="en-US" dirty="0" smtClean="0"/>
              <a:t> command you are at) and use that to determine when a rapid is occurring</a:t>
            </a:r>
          </a:p>
          <a:p>
            <a:r>
              <a:rPr lang="en-US" dirty="0" smtClean="0"/>
              <a:t>Constantly calculate the current movement vector of the tool, if the distance between two consecutive points(loc1 and loc2) is faster than the feed Threshold*rate*</a:t>
            </a:r>
            <a:r>
              <a:rPr lang="en-US" dirty="0" err="1" smtClean="0"/>
              <a:t>AverageSamplingTime</a:t>
            </a:r>
            <a:r>
              <a:rPr lang="en-US" dirty="0" smtClean="0"/>
              <a:t>, -&gt; intervene and have next </a:t>
            </a:r>
            <a:r>
              <a:rPr lang="en-US" dirty="0" err="1" smtClean="0"/>
              <a:t>goto</a:t>
            </a:r>
            <a:r>
              <a:rPr lang="en-US" dirty="0" smtClean="0"/>
              <a:t> location be alpha*vector+location1 then have the following </a:t>
            </a:r>
            <a:r>
              <a:rPr lang="en-US" dirty="0" err="1" smtClean="0"/>
              <a:t>goto</a:t>
            </a:r>
            <a:r>
              <a:rPr lang="en-US" dirty="0" smtClean="0"/>
              <a:t> location be loc2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 increased Sampling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the sampling rate to 1ms according to adapter settings</a:t>
            </a:r>
          </a:p>
          <a:p>
            <a:r>
              <a:rPr lang="en-US" dirty="0" smtClean="0"/>
              <a:t>Actually closer to 8ms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6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/>
          <a:stretch/>
        </p:blipFill>
        <p:spPr>
          <a:xfrm>
            <a:off x="1498600" y="389731"/>
            <a:ext cx="9029700" cy="564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1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4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526</Words>
  <Application>Microsoft Office PowerPoint</Application>
  <PresentationFormat>Widescreen</PresentationFormat>
  <Paragraphs>67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Using MtConnect Data</vt:lpstr>
      <vt:lpstr>Iteration1 </vt:lpstr>
      <vt:lpstr>Results-Original Boeing Profile</vt:lpstr>
      <vt:lpstr>Part Generated via MtConnect Path Position Data</vt:lpstr>
      <vt:lpstr>Observations/Notes</vt:lpstr>
      <vt:lpstr>Possible Solutions</vt:lpstr>
      <vt:lpstr>Iteration 2 increased Sampling rate</vt:lpstr>
      <vt:lpstr>PowerPoint Presentation</vt:lpstr>
      <vt:lpstr>Observation</vt:lpstr>
      <vt:lpstr>Possible alterations</vt:lpstr>
      <vt:lpstr>PowerPoint Presentation</vt:lpstr>
      <vt:lpstr>PowerPoint Presentation</vt:lpstr>
      <vt:lpstr>Iteration4 </vt:lpstr>
      <vt:lpstr>Iteration 5</vt:lpstr>
      <vt:lpstr>PowerPoint Presentation</vt:lpstr>
      <vt:lpstr>Patched #2</vt:lpstr>
      <vt:lpstr>Notes</vt:lpstr>
      <vt:lpstr>PowerPoint Presentation</vt:lpstr>
      <vt:lpstr>Patched 3 200ms</vt:lpstr>
      <vt:lpstr>PowerPoint Presentation</vt:lpstr>
      <vt:lpstr>Observations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MtConnect Data</dc:title>
  <dc:creator>salam</dc:creator>
  <cp:lastModifiedBy>salam</cp:lastModifiedBy>
  <cp:revision>24</cp:revision>
  <dcterms:created xsi:type="dcterms:W3CDTF">2015-12-21T19:01:39Z</dcterms:created>
  <dcterms:modified xsi:type="dcterms:W3CDTF">2015-12-31T19:21:55Z</dcterms:modified>
</cp:coreProperties>
</file>