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7" r:id="rId7"/>
    <p:sldId id="263" r:id="rId8"/>
    <p:sldId id="259" r:id="rId9"/>
    <p:sldId id="260" r:id="rId10"/>
    <p:sldId id="261" r:id="rId11"/>
    <p:sldId id="264" r:id="rId12"/>
    <p:sldId id="268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61D"/>
    <a:srgbClr val="740000"/>
    <a:srgbClr val="3E0000"/>
    <a:srgbClr val="420000"/>
    <a:srgbClr val="F3F3F3"/>
    <a:srgbClr val="FFFFFF"/>
    <a:srgbClr val="0D1117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92825D-70E2-4F83-B523-F240951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3CD077B-97C7-45ED-80FB-C59456654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B77AA7C-79CA-4693-A852-03024452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D4354A6-19D9-4E79-96D3-3EA9A88E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61696A-01BE-449E-ACBC-7B4C1652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C7DE52-E421-4D60-B449-77F9C1AD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C020C8D-5D92-48B2-9F96-B89AF4A5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C721300-D6FC-4C80-872D-F7C2FC5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D479BE6-88B9-4429-A5B2-E560480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EE44FF6-67F1-4DD6-9425-416D3FC4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CBFE9092-12B7-4668-83DC-416DA0C4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9B53D36-9A68-44EC-9E03-227AE1EC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B203C25-6774-48CA-8AF2-1B2763C8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89542D6-D6FD-4D84-B9C6-C97B749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237BE3C-6DC6-4895-AAB0-131D594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07360D-27F3-4A2E-BF66-B0E34354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023222-63B4-432B-B67D-AC2A3E31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9A0F322-8503-48AA-A760-C5ACCADB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FE47E3F-0279-4220-8376-3D470F91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C12AD2A-A3AB-479D-8EF9-ED1EBE5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BD1C33-4616-47D9-8D0A-A2401028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D7DF6A5-0F63-4F9D-BF6E-03F09404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B9526A9-722E-431A-862B-780693F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202CD79-3C1D-4681-996D-F51E2620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ABA1071-811D-48F2-B542-ADF2B25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C7DB6E-E299-4F33-BC6D-02297E45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E374972-694A-42B6-9568-6D9FAD3A3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BF113F9-0850-4447-A5D7-FF96F73F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EC04D2F-9CE2-44F6-84E5-61507C6D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DA1E954-DA14-4876-A46E-8B8B7F4B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2B3B651-6046-4AC5-BA04-574889AD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53B321-15B1-4BEC-ADA1-9798A940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BC9C19AD-B06A-4A72-88CC-0F04A759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B59A293-FD1A-4D3E-B26D-FEA80BA5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0A8B57BA-CB22-41D1-8364-0CBDCF5D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7C55E35-1D95-4D2C-AA1F-8BD29459B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5678B1EB-3AB2-4756-B8C9-4EFB61DC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725FD889-F38A-4E69-9DF0-720DB21C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3C1AEC3C-64B8-4241-A346-2D54C168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273495-D8B2-4677-8427-02D605A6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8DF563D9-CF09-4799-B521-5DC1839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ACC890C-7176-4C08-9113-B52EB454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04356DEC-F910-439C-82F9-A7C81471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A8826503-0ED3-4CE2-B6BB-9EB36416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2D17EE51-7B46-4C2F-86B0-BE14E076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37E0C009-3673-4BA0-BE11-A3A1A9C3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3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CA9698-AB27-467F-872A-552BF019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A44AF4-DFC7-42C7-95C3-E0A5788C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9189E8A-3D0E-48D0-A410-49BDBA16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B070892-7704-48C3-865B-274A69FD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3E3FDED-1D3A-400B-AF32-27C0D2E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1FCB412-1D62-4325-B555-4487F13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107AEF-34EB-4EC4-B74C-E081070E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28A1D0B1-EE8F-4D39-9C3B-5AF3E59D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5EFE1A3-B4E7-4CC4-B413-0C998247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B4C748B-D1AB-4D13-B78D-9E7AF8F4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10A7E26-218A-42F4-8B42-EC03F2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9CB2C60-8933-419E-98DA-83B2A669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5FD1915-D8CF-4047-B350-45506C94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8AF2B74-E8B8-4A74-AE3D-15FFE251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97F9F39-57BD-440A-835C-601118ED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C88B-EC9A-42FA-8B94-345A283B1D88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2E9D476-C7DE-4E55-B34F-37C1E9845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D84B2FD-EC63-4274-A4E0-9E90E777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5EF0-D406-449B-A99A-662BBFD99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C801F4-A296-4699-B941-86913CC7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57"/>
            <a:ext cx="9144000" cy="1139886"/>
          </a:xfrm>
        </p:spPr>
        <p:txBody>
          <a:bodyPr>
            <a:noAutofit/>
          </a:bodyPr>
          <a:lstStyle/>
          <a:p>
            <a:r>
              <a:rPr lang="sl-SI" sz="80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Botanični vrt</a:t>
            </a:r>
            <a:endParaRPr lang="en-GB" sz="8000" b="1" dirty="0">
              <a:solidFill>
                <a:schemeClr val="bg2">
                  <a:lumMod val="9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318F0C9-BAC7-4245-BB68-40CF21500846}"/>
              </a:ext>
            </a:extLst>
          </p:cNvPr>
          <p:cNvSpPr txBox="1"/>
          <p:nvPr/>
        </p:nvSpPr>
        <p:spPr>
          <a:xfrm>
            <a:off x="9545781" y="6151417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dirty="0">
                <a:solidFill>
                  <a:srgbClr val="F3F3F3"/>
                </a:solidFill>
              </a:rPr>
              <a:t>Samuel Sluga</a:t>
            </a:r>
          </a:p>
        </p:txBody>
      </p:sp>
      <p:sp>
        <p:nvSpPr>
          <p:cNvPr id="5" name="Enakokraki trikotnik 4">
            <a:extLst>
              <a:ext uri="{FF2B5EF4-FFF2-40B4-BE49-F238E27FC236}">
                <a16:creationId xmlns:a16="http://schemas.microsoft.com/office/drawing/2014/main" id="{6B45C3EC-2070-43A4-8E19-0D37E532C2ED}"/>
              </a:ext>
            </a:extLst>
          </p:cNvPr>
          <p:cNvSpPr/>
          <p:nvPr/>
        </p:nvSpPr>
        <p:spPr>
          <a:xfrm rot="5400000">
            <a:off x="2428504" y="3247902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LIDAR teleskop 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Five-Pointed Laser Telescope Gives Astronomers Clear Shot to Heaven">
            <a:extLst>
              <a:ext uri="{FF2B5EF4-FFF2-40B4-BE49-F238E27FC236}">
                <a16:creationId xmlns:a16="http://schemas.microsoft.com/office/drawing/2014/main" id="{65FA81DB-72BB-4D18-A752-8FD711706E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36" y="1253331"/>
            <a:ext cx="28985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značba mesta vsebine 4">
            <a:extLst>
              <a:ext uri="{FF2B5EF4-FFF2-40B4-BE49-F238E27FC236}">
                <a16:creationId xmlns:a16="http://schemas.microsoft.com/office/drawing/2014/main" id="{E0F8F466-C6D5-4F55-8B3F-1D20D9BB3BC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Odsev laserja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Atmosferični podatki</a:t>
            </a:r>
          </a:p>
        </p:txBody>
      </p:sp>
      <p:sp>
        <p:nvSpPr>
          <p:cNvPr id="5" name="Diagram poteka: proces 4">
            <a:extLst>
              <a:ext uri="{FF2B5EF4-FFF2-40B4-BE49-F238E27FC236}">
                <a16:creationId xmlns:a16="http://schemas.microsoft.com/office/drawing/2014/main" id="{BB4C279D-753C-43A6-9CFE-8CBADB997FE5}"/>
              </a:ext>
            </a:extLst>
          </p:cNvPr>
          <p:cNvSpPr/>
          <p:nvPr/>
        </p:nvSpPr>
        <p:spPr>
          <a:xfrm>
            <a:off x="244434" y="-602458"/>
            <a:ext cx="593766" cy="570016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0.00078 0.193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EDC439E9-543B-463C-B9DF-45D51442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48" y="1690688"/>
            <a:ext cx="8607304" cy="4403428"/>
          </a:xfrm>
          <a:prstGeom prst="rect">
            <a:avLst/>
          </a:prstGeom>
        </p:spPr>
      </p:pic>
      <p:sp>
        <p:nvSpPr>
          <p:cNvPr id="5" name="Naslov 1">
            <a:extLst>
              <a:ext uri="{FF2B5EF4-FFF2-40B4-BE49-F238E27FC236}">
                <a16:creationId xmlns:a16="http://schemas.microsoft.com/office/drawing/2014/main" id="{EA751B9A-D228-4649-BD19-1674E09E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>
                <a:solidFill>
                  <a:srgbClr val="420000"/>
                </a:solidFill>
                <a:latin typeface="Century Gothic" panose="020B0502020202020204" pitchFamily="34" charset="0"/>
              </a:rPr>
              <a:t>LIDAR teleskop </a:t>
            </a:r>
            <a:endParaRPr lang="en-GB" dirty="0">
              <a:solidFill>
                <a:srgbClr val="42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Diagram poteka: proces 5">
            <a:extLst>
              <a:ext uri="{FF2B5EF4-FFF2-40B4-BE49-F238E27FC236}">
                <a16:creationId xmlns:a16="http://schemas.microsoft.com/office/drawing/2014/main" id="{7CA3A69E-1953-42A6-A310-D62805D21C67}"/>
              </a:ext>
            </a:extLst>
          </p:cNvPr>
          <p:cNvSpPr/>
          <p:nvPr/>
        </p:nvSpPr>
        <p:spPr>
          <a:xfrm>
            <a:off x="-593766" y="-570016"/>
            <a:ext cx="593766" cy="570016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07435 0.1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Urejanje podatkov 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4B41EDD9-7B24-41A2-9867-5C37E626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Urejanje kode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Prikaz podatkov</a:t>
            </a:r>
            <a:endParaRPr lang="en-GB" sz="3200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AF435A6C-30F5-435E-9371-8059A8968000}"/>
              </a:ext>
            </a:extLst>
          </p:cNvPr>
          <p:cNvGrpSpPr/>
          <p:nvPr/>
        </p:nvGrpSpPr>
        <p:grpSpPr>
          <a:xfrm>
            <a:off x="1845692" y="3716321"/>
            <a:ext cx="8500616" cy="2247641"/>
            <a:chOff x="5123180" y="4303260"/>
            <a:chExt cx="6421615" cy="1697934"/>
          </a:xfrm>
        </p:grpSpPr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29F85584-7AEA-45D3-AB54-D4ED2A7A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180" y="4303260"/>
              <a:ext cx="6421615" cy="1697934"/>
            </a:xfrm>
            <a:prstGeom prst="rect">
              <a:avLst/>
            </a:prstGeom>
          </p:spPr>
        </p:pic>
        <p:sp>
          <p:nvSpPr>
            <p:cNvPr id="10" name="Puščica: desno 9">
              <a:extLst>
                <a:ext uri="{FF2B5EF4-FFF2-40B4-BE49-F238E27FC236}">
                  <a16:creationId xmlns:a16="http://schemas.microsoft.com/office/drawing/2014/main" id="{A5CD53A4-D396-4D98-A518-ED6DB14FF90C}"/>
                </a:ext>
              </a:extLst>
            </p:cNvPr>
            <p:cNvSpPr/>
            <p:nvPr/>
          </p:nvSpPr>
          <p:spPr>
            <a:xfrm>
              <a:off x="8114293" y="4956284"/>
              <a:ext cx="439387" cy="3918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Diagram poteka: proces 7">
            <a:extLst>
              <a:ext uri="{FF2B5EF4-FFF2-40B4-BE49-F238E27FC236}">
                <a16:creationId xmlns:a16="http://schemas.microsoft.com/office/drawing/2014/main" id="{77C41CE6-DDC0-4B84-8C89-B2FB12283E67}"/>
              </a:ext>
            </a:extLst>
          </p:cNvPr>
          <p:cNvSpPr/>
          <p:nvPr/>
        </p:nvSpPr>
        <p:spPr>
          <a:xfrm>
            <a:off x="3889043" y="6947778"/>
            <a:ext cx="593766" cy="570016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0026 -0.13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3426 L 0.3099 -0.1342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94 -0.13426 L 0.00078 -0.134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C801F4-A296-4699-B941-86913CC7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57"/>
            <a:ext cx="9144000" cy="1139886"/>
          </a:xfrm>
        </p:spPr>
        <p:txBody>
          <a:bodyPr>
            <a:noAutofit/>
          </a:bodyPr>
          <a:lstStyle/>
          <a:p>
            <a:r>
              <a:rPr lang="sl-SI" sz="80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Botanični vrt</a:t>
            </a:r>
            <a:endParaRPr lang="en-GB" sz="8000" b="1" dirty="0">
              <a:solidFill>
                <a:schemeClr val="bg2">
                  <a:lumMod val="9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318F0C9-BAC7-4245-BB68-40CF21500846}"/>
              </a:ext>
            </a:extLst>
          </p:cNvPr>
          <p:cNvSpPr txBox="1"/>
          <p:nvPr/>
        </p:nvSpPr>
        <p:spPr>
          <a:xfrm>
            <a:off x="9545781" y="6151417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dirty="0">
                <a:solidFill>
                  <a:srgbClr val="F3F3F3"/>
                </a:solidFill>
              </a:rPr>
              <a:t>Samuel Sluga</a:t>
            </a:r>
          </a:p>
        </p:txBody>
      </p:sp>
      <p:sp>
        <p:nvSpPr>
          <p:cNvPr id="5" name="Enakokraki trikotnik 4">
            <a:extLst>
              <a:ext uri="{FF2B5EF4-FFF2-40B4-BE49-F238E27FC236}">
                <a16:creationId xmlns:a16="http://schemas.microsoft.com/office/drawing/2014/main" id="{6B45C3EC-2070-43A4-8E19-0D37E532C2ED}"/>
              </a:ext>
            </a:extLst>
          </p:cNvPr>
          <p:cNvSpPr/>
          <p:nvPr/>
        </p:nvSpPr>
        <p:spPr>
          <a:xfrm rot="5400000">
            <a:off x="2428504" y="3247902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8157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Prva verzija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Otročje enostavno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Statično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Skoraj nemogoče urejanje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(Zelo) skromna besedila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E0B0C86-0D87-4382-8CE0-507E5FFB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026" y="2102633"/>
            <a:ext cx="3616774" cy="3797321"/>
          </a:xfrm>
          <a:prstGeom prst="rect">
            <a:avLst/>
          </a:prstGeom>
        </p:spPr>
      </p:pic>
      <p:sp>
        <p:nvSpPr>
          <p:cNvPr id="7" name="Enakokraki trikotnik 6">
            <a:extLst>
              <a:ext uri="{FF2B5EF4-FFF2-40B4-BE49-F238E27FC236}">
                <a16:creationId xmlns:a16="http://schemas.microsoft.com/office/drawing/2014/main" id="{4F41B977-F15B-46DF-A670-5A05A720CE4B}"/>
              </a:ext>
            </a:extLst>
          </p:cNvPr>
          <p:cNvSpPr/>
          <p:nvPr/>
        </p:nvSpPr>
        <p:spPr>
          <a:xfrm rot="16200000">
            <a:off x="12313530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67916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Prva verzija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Otročje enostavno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Statično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Skoraj nemogoče urejanje</a:t>
            </a:r>
          </a:p>
          <a:p>
            <a:pPr lvl="1">
              <a:lnSpc>
                <a:spcPct val="150000"/>
              </a:lnSpc>
            </a:pPr>
            <a:r>
              <a:rPr lang="sl-SI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(Zelo) skromna besedila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E0B0C86-0D87-4382-8CE0-507E5FFB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026" y="2102633"/>
            <a:ext cx="3616774" cy="3797321"/>
          </a:xfrm>
          <a:prstGeom prst="rect">
            <a:avLst/>
          </a:prstGeom>
        </p:spPr>
      </p:pic>
      <p:sp>
        <p:nvSpPr>
          <p:cNvPr id="7" name="Enakokraki trikotnik 6">
            <a:extLst>
              <a:ext uri="{FF2B5EF4-FFF2-40B4-BE49-F238E27FC236}">
                <a16:creationId xmlns:a16="http://schemas.microsoft.com/office/drawing/2014/main" id="{4F41B977-F15B-46DF-A670-5A05A720CE4B}"/>
              </a:ext>
            </a:extLst>
          </p:cNvPr>
          <p:cNvSpPr/>
          <p:nvPr/>
        </p:nvSpPr>
        <p:spPr>
          <a:xfrm rot="16200000">
            <a:off x="12313530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916 0.00092 L -1.05416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418" cy="1325563"/>
          </a:xfrm>
          <a:ln>
            <a:noFill/>
          </a:ln>
        </p:spPr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Druga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56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Dolgo, ne-jedrnato in neučinkovito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Zahtevno urejanje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Boljša besedila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69AFEFF-812C-4514-B3CD-E4200D22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5" y="1406904"/>
            <a:ext cx="2538335" cy="4044191"/>
          </a:xfrm>
          <a:prstGeom prst="rect">
            <a:avLst/>
          </a:prstGeom>
        </p:spPr>
      </p:pic>
      <p:sp>
        <p:nvSpPr>
          <p:cNvPr id="8" name="Enakokraki trikotnik 7">
            <a:extLst>
              <a:ext uri="{FF2B5EF4-FFF2-40B4-BE49-F238E27FC236}">
                <a16:creationId xmlns:a16="http://schemas.microsoft.com/office/drawing/2014/main" id="{F584C0F1-67F8-4F75-A083-6A2748A240E1}"/>
              </a:ext>
            </a:extLst>
          </p:cNvPr>
          <p:cNvSpPr/>
          <p:nvPr/>
        </p:nvSpPr>
        <p:spPr>
          <a:xfrm rot="5400000">
            <a:off x="-524339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95208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08 0.00092 L 0.95208 0.614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418" cy="1325563"/>
          </a:xfrm>
          <a:ln>
            <a:noFill/>
          </a:ln>
        </p:spPr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Druga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56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Dolgo, ne-jedrnato in neučinkovito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Zahtevno urejanje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Boljša besedila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69AFEFF-812C-4514-B3CD-E4200D22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65" y="1406904"/>
            <a:ext cx="2538335" cy="4044191"/>
          </a:xfrm>
          <a:prstGeom prst="rect">
            <a:avLst/>
          </a:prstGeom>
        </p:spPr>
      </p:pic>
      <p:sp>
        <p:nvSpPr>
          <p:cNvPr id="8" name="Enakokraki trikotnik 7">
            <a:extLst>
              <a:ext uri="{FF2B5EF4-FFF2-40B4-BE49-F238E27FC236}">
                <a16:creationId xmlns:a16="http://schemas.microsoft.com/office/drawing/2014/main" id="{F584C0F1-67F8-4F75-A083-6A2748A240E1}"/>
              </a:ext>
            </a:extLst>
          </p:cNvPr>
          <p:cNvSpPr/>
          <p:nvPr/>
        </p:nvSpPr>
        <p:spPr>
          <a:xfrm rot="5400000">
            <a:off x="-524339" y="846807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5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08 0.61412 L 1.04818 0.612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B67A997D-2ED9-4B33-8867-921754AC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83" y="1690688"/>
            <a:ext cx="9425634" cy="4077547"/>
          </a:xfrm>
          <a:prstGeom prst="rect">
            <a:avLst/>
          </a:prstGeom>
        </p:spPr>
      </p:pic>
      <p:sp>
        <p:nvSpPr>
          <p:cNvPr id="5" name="Naslov 1">
            <a:extLst>
              <a:ext uri="{FF2B5EF4-FFF2-40B4-BE49-F238E27FC236}">
                <a16:creationId xmlns:a16="http://schemas.microsoft.com/office/drawing/2014/main" id="{B0917938-4823-4690-9066-9ABAD478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418" cy="1325563"/>
          </a:xfrm>
          <a:ln>
            <a:noFill/>
          </a:ln>
        </p:spPr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Druga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nakokraki trikotnik 5">
            <a:extLst>
              <a:ext uri="{FF2B5EF4-FFF2-40B4-BE49-F238E27FC236}">
                <a16:creationId xmlns:a16="http://schemas.microsoft.com/office/drawing/2014/main" id="{2A071D5D-B9BA-41AE-8DD4-C90D6EA7AE93}"/>
              </a:ext>
            </a:extLst>
          </p:cNvPr>
          <p:cNvSpPr/>
          <p:nvPr/>
        </p:nvSpPr>
        <p:spPr>
          <a:xfrm rot="5400000">
            <a:off x="-618343" y="1714441"/>
            <a:ext cx="409700" cy="362197"/>
          </a:xfrm>
          <a:prstGeom prst="triangle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8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1235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56 0.00023 L 0.12356 0.55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56 0.55092 L 0.00234 0.55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>
            <a:extLst>
              <a:ext uri="{FF2B5EF4-FFF2-40B4-BE49-F238E27FC236}">
                <a16:creationId xmlns:a16="http://schemas.microsoft.com/office/drawing/2014/main" id="{A8BEBCF9-B5DD-473D-9260-EC193389EA7B}"/>
              </a:ext>
            </a:extLst>
          </p:cNvPr>
          <p:cNvSpPr/>
          <p:nvPr/>
        </p:nvSpPr>
        <p:spPr>
          <a:xfrm>
            <a:off x="4789057" y="3283173"/>
            <a:ext cx="2334819" cy="81186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7AE43FE4-3C88-4F49-83E2-CEEB9F452929}"/>
              </a:ext>
            </a:extLst>
          </p:cNvPr>
          <p:cNvGrpSpPr/>
          <p:nvPr/>
        </p:nvGrpSpPr>
        <p:grpSpPr>
          <a:xfrm>
            <a:off x="-577600" y="2970385"/>
            <a:ext cx="9697676" cy="625576"/>
            <a:chOff x="6755174" y="2976735"/>
            <a:chExt cx="9697676" cy="625576"/>
          </a:xfrm>
        </p:grpSpPr>
        <p:sp>
          <p:nvSpPr>
            <p:cNvPr id="10" name="Pravokotnik 9">
              <a:extLst>
                <a:ext uri="{FF2B5EF4-FFF2-40B4-BE49-F238E27FC236}">
                  <a16:creationId xmlns:a16="http://schemas.microsoft.com/office/drawing/2014/main" id="{A036772E-F8BB-426A-BEED-BD3EF2203CF9}"/>
                </a:ext>
              </a:extLst>
            </p:cNvPr>
            <p:cNvSpPr/>
            <p:nvPr/>
          </p:nvSpPr>
          <p:spPr>
            <a:xfrm>
              <a:off x="6755174" y="2976735"/>
              <a:ext cx="9697676" cy="625576"/>
            </a:xfrm>
            <a:prstGeom prst="rect">
              <a:avLst/>
            </a:prstGeom>
            <a:solidFill>
              <a:srgbClr val="111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nakokraki trikotnik 10">
              <a:extLst>
                <a:ext uri="{FF2B5EF4-FFF2-40B4-BE49-F238E27FC236}">
                  <a16:creationId xmlns:a16="http://schemas.microsoft.com/office/drawing/2014/main" id="{03C47352-0ECD-4980-BA36-C3D0091FECDE}"/>
                </a:ext>
              </a:extLst>
            </p:cNvPr>
            <p:cNvSpPr/>
            <p:nvPr/>
          </p:nvSpPr>
          <p:spPr>
            <a:xfrm rot="5400000">
              <a:off x="6731423" y="3149018"/>
              <a:ext cx="409700" cy="362197"/>
            </a:xfrm>
            <a:prstGeom prst="triangle">
              <a:avLst/>
            </a:prstGeom>
            <a:solidFill>
              <a:srgbClr val="7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77E59DBC-D817-43AA-B250-2529ED39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3F3F3"/>
                </a:solidFill>
                <a:latin typeface="Century Gothic" panose="020B0502020202020204" pitchFamily="34" charset="0"/>
              </a:rPr>
              <a:t>Tretja verzija</a:t>
            </a:r>
            <a:endParaRPr lang="en-GB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CADA1C-2D65-4433-A4DA-EC278E28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Od temeljev do podrobnosti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Podatkovna baza</a:t>
            </a:r>
          </a:p>
          <a:p>
            <a:pPr>
              <a:lnSpc>
                <a:spcPct val="150000"/>
              </a:lnSpc>
            </a:pPr>
            <a:r>
              <a:rPr lang="sl-SI" sz="3200" dirty="0">
                <a:solidFill>
                  <a:srgbClr val="F3F3F3"/>
                </a:solidFill>
                <a:latin typeface="Century Gothic" panose="020B0502020202020204" pitchFamily="34" charset="0"/>
              </a:rPr>
              <a:t>Dinamično</a:t>
            </a:r>
            <a:endParaRPr lang="en-GB" sz="3200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D556A4E-2E2C-425C-958D-006DE7F8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92" y="1915604"/>
            <a:ext cx="4207699" cy="30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60495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C801F4-A296-4699-B941-86913CC7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9057"/>
            <a:ext cx="9144000" cy="1139886"/>
          </a:xfrm>
        </p:spPr>
        <p:txBody>
          <a:bodyPr/>
          <a:lstStyle/>
          <a:p>
            <a:r>
              <a:rPr lang="sl-SI" b="1" dirty="0">
                <a:solidFill>
                  <a:srgbClr val="F3F3F3"/>
                </a:solidFill>
                <a:latin typeface="Century Gothic" panose="020B0502020202020204" pitchFamily="34" charset="0"/>
              </a:rPr>
              <a:t>Astrofizika</a:t>
            </a:r>
            <a:endParaRPr lang="en-GB" b="1" dirty="0">
              <a:solidFill>
                <a:srgbClr val="F3F3F3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Diagram poteka: proces 4">
            <a:extLst>
              <a:ext uri="{FF2B5EF4-FFF2-40B4-BE49-F238E27FC236}">
                <a16:creationId xmlns:a16="http://schemas.microsoft.com/office/drawing/2014/main" id="{191763DB-3EAC-41D8-B980-3D8196B075CF}"/>
              </a:ext>
            </a:extLst>
          </p:cNvPr>
          <p:cNvSpPr/>
          <p:nvPr/>
        </p:nvSpPr>
        <p:spPr>
          <a:xfrm>
            <a:off x="-650532" y="3227666"/>
            <a:ext cx="593766" cy="570016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3471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82</Words>
  <Application>Microsoft Office PowerPoint</Application>
  <PresentationFormat>Širokozaslonsko</PresentationFormat>
  <Paragraphs>35</Paragraphs>
  <Slides>12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Officeova tema</vt:lpstr>
      <vt:lpstr>Botanični vrt</vt:lpstr>
      <vt:lpstr>Botanični vrt</vt:lpstr>
      <vt:lpstr>Prva verzija</vt:lpstr>
      <vt:lpstr>Prva verzija</vt:lpstr>
      <vt:lpstr>Druga verzija</vt:lpstr>
      <vt:lpstr>Druga verzija</vt:lpstr>
      <vt:lpstr>Druga verzija</vt:lpstr>
      <vt:lpstr>Tretja verzija</vt:lpstr>
      <vt:lpstr>Astrofizika</vt:lpstr>
      <vt:lpstr>LIDAR teleskop </vt:lpstr>
      <vt:lpstr>LIDAR teleskop </vt:lpstr>
      <vt:lpstr>Urejanje podatkov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Botanični vrt</dc:title>
  <dc:creator>Samuel Sluga</dc:creator>
  <cp:lastModifiedBy>Samuel Sluga</cp:lastModifiedBy>
  <cp:revision>23</cp:revision>
  <dcterms:created xsi:type="dcterms:W3CDTF">2023-06-26T18:02:49Z</dcterms:created>
  <dcterms:modified xsi:type="dcterms:W3CDTF">2023-06-27T14:46:31Z</dcterms:modified>
</cp:coreProperties>
</file>