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97" r:id="rId6"/>
    <p:sldId id="262" r:id="rId7"/>
    <p:sldId id="287" r:id="rId8"/>
    <p:sldId id="289" r:id="rId9"/>
    <p:sldId id="290" r:id="rId10"/>
    <p:sldId id="292" r:id="rId11"/>
    <p:sldId id="294" r:id="rId12"/>
    <p:sldId id="29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6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79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3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67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2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64549C-7581-4028-ABD3-AF376F5564F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386-8AE3-46D7-9E8E-0F8BA534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03B-AABD-4A85-8174-4AE782BA7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  <a:cs typeface="Aharoni" panose="02010803020104030203" pitchFamily="2" charset="-79"/>
              </a:rPr>
              <a:t>Traversal in BST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FA38D-2063-40C5-A5A8-F842586CF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8586" y="4825092"/>
            <a:ext cx="3265714" cy="1804307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err="1"/>
              <a:t>Saman</a:t>
            </a:r>
            <a:r>
              <a:rPr lang="en-US" dirty="0"/>
              <a:t> Atif                                                                                                                           SP22-BCS-070           </a:t>
            </a:r>
          </a:p>
        </p:txBody>
      </p:sp>
    </p:spTree>
    <p:extLst>
      <p:ext uri="{BB962C8B-B14F-4D97-AF65-F5344CB8AC3E}">
        <p14:creationId xmlns:p14="http://schemas.microsoft.com/office/powerpoint/2010/main" val="251551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A8F060-6486-5455-E635-F6FDE88D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631" y="2354292"/>
            <a:ext cx="5919416" cy="305330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Deleting nodes in BT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get the postfix expression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Code generation in compilers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Mathematical evaluation and parsing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266A-3DAD-1B20-E712-C1ADFC30B8C0}"/>
              </a:ext>
            </a:extLst>
          </p:cNvPr>
          <p:cNvSpPr txBox="1"/>
          <p:nvPr/>
        </p:nvSpPr>
        <p:spPr>
          <a:xfrm>
            <a:off x="2203154" y="1163328"/>
            <a:ext cx="7785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Applications of Post-order traversal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40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7DB-2441-40F7-AF2B-FC456DD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5" y="204107"/>
            <a:ext cx="3932237" cy="1600200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Inorder</a:t>
            </a:r>
            <a:r>
              <a:rPr lang="en-US" sz="3600" b="1" dirty="0"/>
              <a:t> Traversal</a:t>
            </a:r>
            <a:endParaRPr lang="en-US" sz="3600" dirty="0"/>
          </a:p>
        </p:txBody>
      </p:sp>
      <p:pic>
        <p:nvPicPr>
          <p:cNvPr id="4100" name="Picture 4" descr="https://assets-global.website-files.com/5d0dc87aac109e1ffdbe379c/60e18e08ead48f255ed43177_kvxLNQHMxT3k9OTTw8jfcxRiy344SG05n7EjRFFO0mXfd3eTe5isMBJzyTQuWV61Q_TRCV_3-IQ0LA7Qn3szX7PqM2Vv8JJXkb7v1ZEIwcQjxV7YuMPs2PInjARcjgPiKVsmz6Oq.png">
            <a:extLst>
              <a:ext uri="{FF2B5EF4-FFF2-40B4-BE49-F238E27FC236}">
                <a16:creationId xmlns:a16="http://schemas.microsoft.com/office/drawing/2014/main" id="{11B2C1C6-7D00-494A-800E-405D293B4C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9837" y="1447800"/>
            <a:ext cx="466566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016A6-A8AC-4528-A41C-4AF544CA7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79864"/>
            <a:ext cx="4360862" cy="3935186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Traverse the left subtree.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Visit the root.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Traverse the right subtree.</a:t>
            </a:r>
          </a:p>
          <a:p>
            <a:pPr lvl="1"/>
            <a:endParaRPr lang="en-US" sz="2800" dirty="0"/>
          </a:p>
          <a:p>
            <a:r>
              <a:rPr lang="en-US" b="1" dirty="0"/>
              <a:t>           Left </a:t>
            </a:r>
            <a:r>
              <a:rPr lang="en-US" dirty="0"/>
              <a:t>→</a:t>
            </a:r>
            <a:r>
              <a:rPr lang="en-US" b="1" dirty="0"/>
              <a:t> Root </a:t>
            </a:r>
            <a:r>
              <a:rPr lang="en-US" dirty="0"/>
              <a:t>→</a:t>
            </a:r>
            <a:r>
              <a:rPr lang="en-US" b="1" dirty="0"/>
              <a:t> Right</a:t>
            </a:r>
            <a:endParaRPr lang="en-US" dirty="0"/>
          </a:p>
          <a:p>
            <a:endParaRPr lang="en-US" b="1" dirty="0"/>
          </a:p>
          <a:p>
            <a:r>
              <a:rPr lang="en-US" sz="2200" b="1" dirty="0"/>
              <a:t>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used to get infix expression of an expression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D314-6B02-4666-8D4A-27DE0A70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AF5CB-45EF-45FF-904E-FC625BC5D1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4,5,2,1,3,6</a:t>
            </a:r>
          </a:p>
        </p:txBody>
      </p:sp>
      <p:pic>
        <p:nvPicPr>
          <p:cNvPr id="5" name="Picture 2" descr="Lightbox">
            <a:extLst>
              <a:ext uri="{FF2B5EF4-FFF2-40B4-BE49-F238E27FC236}">
                <a16:creationId xmlns:a16="http://schemas.microsoft.com/office/drawing/2014/main" id="{1E0C5545-4A9A-4204-A8CC-D6B0220DF7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4675" y="2481943"/>
            <a:ext cx="4395788" cy="338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FF66-628B-4BBB-A07B-60DDD867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B394-0C55-49D4-8949-6A51D2D1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‘tree traversal’ means traversing or visiting each node of a tree. </a:t>
            </a:r>
          </a:p>
          <a:p>
            <a:r>
              <a:rPr lang="en-US" dirty="0"/>
              <a:t>It performs functions like checking the node for data or updating the node.</a:t>
            </a:r>
          </a:p>
          <a:p>
            <a:pPr marL="0" indent="0">
              <a:buNone/>
            </a:pPr>
            <a:r>
              <a:rPr lang="en-US" b="1" dirty="0"/>
              <a:t>Classification:</a:t>
            </a:r>
          </a:p>
          <a:p>
            <a:pPr marL="0" indent="0">
              <a:buNone/>
            </a:pPr>
            <a:r>
              <a:rPr lang="en-US" dirty="0"/>
              <a:t>There are two common classifications for tree traversal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Breadth first traversal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Depth 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33660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095B-B512-4B71-9730-C0EF9AD0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Breadth First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DF50-1279-4B5B-B023-F444BC202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 fontAlgn="base">
              <a:buFont typeface="Wingdings" panose="05000000000000000000" pitchFamily="2" charset="2"/>
              <a:buChar char="§"/>
              <a:tabLst>
                <a:tab pos="2743200" algn="l"/>
              </a:tabLst>
            </a:pPr>
            <a:r>
              <a:rPr lang="en-US" sz="2800" dirty="0"/>
              <a:t>prints all the nodes of a tree level by level.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2800" dirty="0"/>
              <a:t>also called as Level order traversal</a:t>
            </a:r>
          </a:p>
          <a:p>
            <a:pPr marL="0" indent="0">
              <a:buNone/>
            </a:pPr>
            <a:r>
              <a:rPr lang="en-US" b="1" dirty="0"/>
              <a:t>Application:</a:t>
            </a:r>
          </a:p>
          <a:p>
            <a:r>
              <a:rPr lang="en-US" dirty="0"/>
              <a:t>It can be used to find a spanning tree.</a:t>
            </a:r>
          </a:p>
          <a:p>
            <a:r>
              <a:rPr lang="en-US" dirty="0"/>
              <a:t>It is used in peer-to-peer Networks.                  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A75BB-A716-4F4F-AC9E-E568E58C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47525" y="1825625"/>
            <a:ext cx="2844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945C59-577F-4CE8-8053-FB9254CFCA01}"/>
              </a:ext>
            </a:extLst>
          </p:cNvPr>
          <p:cNvCxnSpPr/>
          <p:nvPr/>
        </p:nvCxnSpPr>
        <p:spPr>
          <a:xfrm>
            <a:off x="7780564" y="38780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4" descr="image-154">
            <a:extLst>
              <a:ext uri="{FF2B5EF4-FFF2-40B4-BE49-F238E27FC236}">
                <a16:creationId xmlns:a16="http://schemas.microsoft.com/office/drawing/2014/main" id="{9E5897AA-51A6-46C2-B7E1-34B2E93A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80" y="1825625"/>
            <a:ext cx="5657850" cy="350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B51E-774D-49F2-BD3B-C66297F1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Depth first traversal: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72F6-B561-4C04-9F18-1C08BD67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types of depth first traversal</a:t>
            </a:r>
          </a:p>
          <a:p>
            <a:r>
              <a:rPr lang="en-US" dirty="0"/>
              <a:t>Pre order traversal</a:t>
            </a:r>
          </a:p>
          <a:p>
            <a:r>
              <a:rPr lang="en-US" dirty="0"/>
              <a:t>Post order traversal </a:t>
            </a:r>
          </a:p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</p:spTree>
    <p:extLst>
      <p:ext uri="{BB962C8B-B14F-4D97-AF65-F5344CB8AC3E}">
        <p14:creationId xmlns:p14="http://schemas.microsoft.com/office/powerpoint/2010/main" val="567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C7C2-0A2D-4B46-99AD-313D8B25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0" y="1447800"/>
            <a:ext cx="4110837" cy="1447800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  <a:cs typeface="Aharoni" panose="02010803020104030203" pitchFamily="2" charset="-79"/>
              </a:rPr>
              <a:t>Pre-order Traversal</a:t>
            </a:r>
            <a:endParaRPr lang="en-US" dirty="0"/>
          </a:p>
        </p:txBody>
      </p:sp>
      <p:pic>
        <p:nvPicPr>
          <p:cNvPr id="7170" name="Picture 2" descr="https://assets-global.website-files.com/5d0dc87aac109e1ffdbe379c/60e18e08caefd4354a73990d_IakmJ4BZETPVWLeFts3Nc6boUlFxRqlJdtEBGnGbi3GIqOjO1LDOEvnJSJ9rwJ3SrTKVXLPWOIrFw8B0FGdEJDFMl8P92manpwj1d-lnRJQfutLKQV0FIytfEiBn1TvAgyqj84vC.png">
            <a:extLst>
              <a:ext uri="{FF2B5EF4-FFF2-40B4-BE49-F238E27FC236}">
                <a16:creationId xmlns:a16="http://schemas.microsoft.com/office/drawing/2014/main" id="{443712B8-974A-4AE2-B8F1-D60ABDA23B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9837" y="1447800"/>
            <a:ext cx="466566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979D5-3495-4AFF-B40A-F9DA1CE0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44" y="2895600"/>
            <a:ext cx="5029200" cy="2973387"/>
          </a:xfrm>
        </p:spPr>
        <p:txBody>
          <a:bodyPr/>
          <a:lstStyle/>
          <a:p>
            <a:pPr marL="342900" indent="-342900" algn="just" defTabSz="813816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Vsit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the root node.</a:t>
            </a:r>
          </a:p>
          <a:p>
            <a:pPr marL="342900" indent="-342900" algn="just" defTabSz="813816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Traverse the left subtree recursively. </a:t>
            </a:r>
          </a:p>
          <a:p>
            <a:pPr marL="342900" indent="-342900" algn="just" defTabSz="813816">
              <a:spcBef>
                <a:spcPts val="89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Traverse the right subtree recursively.</a:t>
            </a:r>
          </a:p>
          <a:p>
            <a:pPr algn="just" defTabSz="813816">
              <a:spcBef>
                <a:spcPts val="890"/>
              </a:spcBef>
            </a:pPr>
            <a:endParaRPr lang="en-US" sz="2000" dirty="0">
              <a:solidFill>
                <a:srgbClr val="000000"/>
              </a:solidFill>
              <a:latin typeface="inter-regular"/>
            </a:endParaRPr>
          </a:p>
          <a:p>
            <a:pPr algn="just" defTabSz="813816">
              <a:spcBef>
                <a:spcPts val="890"/>
              </a:spcBef>
            </a:pPr>
            <a:r>
              <a:rPr lang="en-US" dirty="0"/>
              <a:t>                                                                                                       </a:t>
            </a:r>
            <a:r>
              <a:rPr lang="en-US" sz="2400" dirty="0"/>
              <a:t>Root </a:t>
            </a:r>
            <a:r>
              <a:rPr lang="en-US" sz="2400" dirty="0">
                <a:sym typeface="Wingdings" panose="05000000000000000000" pitchFamily="2" charset="2"/>
              </a:rPr>
              <a:t> Left 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D1AC-6FDB-4304-B628-5B7BB8DA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514600"/>
            <a:ext cx="3932237" cy="5470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 Example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4D80F898-860B-4E1F-B3CD-870ABCB00EC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r="4749"/>
          <a:stretch>
            <a:fillRect/>
          </a:stretch>
        </p:blipFill>
        <p:spPr bwMode="auto">
          <a:xfrm>
            <a:off x="5181600" y="992188"/>
            <a:ext cx="6170613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7BA7F-7AAA-4EDD-816C-E2EFB4AB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6142" y="3061606"/>
            <a:ext cx="4125458" cy="2807381"/>
          </a:xfrm>
        </p:spPr>
        <p:txBody>
          <a:bodyPr>
            <a:normAutofit/>
          </a:bodyPr>
          <a:lstStyle/>
          <a:p>
            <a:r>
              <a:rPr lang="en-US" sz="3200" dirty="0"/>
              <a:t>                              1,2,4,5,3,6</a:t>
            </a:r>
          </a:p>
        </p:txBody>
      </p:sp>
    </p:spTree>
    <p:extLst>
      <p:ext uri="{BB962C8B-B14F-4D97-AF65-F5344CB8AC3E}">
        <p14:creationId xmlns:p14="http://schemas.microsoft.com/office/powerpoint/2010/main" val="144793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A8F060-6486-5455-E635-F6FDE88D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609" y="2538495"/>
            <a:ext cx="7314544" cy="3053301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Used to find 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refix expression.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Copy of a tree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BST construction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Decision tree traversal in machine learning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sz="249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266A-3DAD-1B20-E712-C1ADFC30B8C0}"/>
              </a:ext>
            </a:extLst>
          </p:cNvPr>
          <p:cNvSpPr txBox="1"/>
          <p:nvPr/>
        </p:nvSpPr>
        <p:spPr>
          <a:xfrm>
            <a:off x="2209040" y="1153232"/>
            <a:ext cx="75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Applications of Pre-order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376400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1A9F-4E33-8F97-745C-BA432CE3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64" y="714465"/>
            <a:ext cx="4585517" cy="94960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Post-order traversal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EC8E-26CE-365F-C75E-969E3C72F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06" y="2275399"/>
            <a:ext cx="10438057" cy="1418227"/>
          </a:xfrm>
        </p:spPr>
        <p:txBody>
          <a:bodyPr>
            <a:normAutofit lnSpcReduction="10000"/>
          </a:bodyPr>
          <a:lstStyle/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left subtree recursively.</a:t>
            </a:r>
          </a:p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Traverse the right subtree recursively. </a:t>
            </a:r>
          </a:p>
          <a:p>
            <a:pPr algn="just" defTabSz="804672"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en-US" sz="2464" kern="1200" dirty="0">
                <a:solidFill>
                  <a:srgbClr val="000000"/>
                </a:solidFill>
                <a:latin typeface="inter-regular"/>
                <a:ea typeface="+mn-ea"/>
                <a:cs typeface="+mn-cs"/>
              </a:rPr>
              <a:t>Visit the root node.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EE56B-8946-3D4A-8717-AA20F060FBCC}"/>
              </a:ext>
            </a:extLst>
          </p:cNvPr>
          <p:cNvSpPr txBox="1"/>
          <p:nvPr/>
        </p:nvSpPr>
        <p:spPr>
          <a:xfrm>
            <a:off x="1580727" y="4493791"/>
            <a:ext cx="3007961" cy="471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Aft>
                <a:spcPts val="600"/>
              </a:spcAft>
              <a:defRPr/>
            </a:pPr>
            <a:r>
              <a:rPr lang="en-US" sz="2464" kern="1200" dirty="0">
                <a:latin typeface="Calibri" panose="020F0502020204030204"/>
                <a:ea typeface="+mn-ea"/>
                <a:cs typeface="+mn-cs"/>
              </a:rPr>
              <a:t>Root </a:t>
            </a:r>
            <a:r>
              <a:rPr lang="en-US" sz="2464" kern="1200" dirty="0"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Left  Right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https://assets-global.website-files.com/5d0dc87aac109e1ffdbe379c/60e18e08f2822b2c689141b1_SYuWM4SZUxFpHIh2h5srCgqPzfT1JCFoDiUz3ryv7fdIYxl4D_nc_PGnL65YlH9NbAeAQHOJTNtU5WM_2ki7ZBwG25YthEMEyirWmr24PDk5iq_hcvu3BgCq0-TfKzlOkNAT9Fdb.png">
            <a:extLst>
              <a:ext uri="{FF2B5EF4-FFF2-40B4-BE49-F238E27FC236}">
                <a16:creationId xmlns:a16="http://schemas.microsoft.com/office/drawing/2014/main" id="{9252829E-7A7A-48F6-B454-4B9D6855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29" y="1513761"/>
            <a:ext cx="4431865" cy="435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5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011E-1788-496E-B3FF-E2935726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155371"/>
          </a:xfrm>
        </p:spPr>
        <p:txBody>
          <a:bodyPr/>
          <a:lstStyle/>
          <a:p>
            <a:r>
              <a:rPr lang="en-US" b="1" dirty="0"/>
              <a:t>For Example: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8E588B7F-A991-4C0C-BA72-59A4BECC4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4725" y="1876803"/>
            <a:ext cx="5195888" cy="371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E02C-492D-42F3-B78F-556AEBEF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88128"/>
            <a:ext cx="3932237" cy="2880859"/>
          </a:xfrm>
        </p:spPr>
        <p:txBody>
          <a:bodyPr>
            <a:normAutofit/>
          </a:bodyPr>
          <a:lstStyle/>
          <a:p>
            <a:r>
              <a:rPr lang="en-US" sz="3200" dirty="0"/>
              <a:t>4,5,2,6,3,1</a:t>
            </a:r>
          </a:p>
        </p:txBody>
      </p:sp>
    </p:spTree>
    <p:extLst>
      <p:ext uri="{BB962C8B-B14F-4D97-AF65-F5344CB8AC3E}">
        <p14:creationId xmlns:p14="http://schemas.microsoft.com/office/powerpoint/2010/main" val="2820625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283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Aharoni</vt:lpstr>
      <vt:lpstr>Arial</vt:lpstr>
      <vt:lpstr>Britannic Bold</vt:lpstr>
      <vt:lpstr>Calibri</vt:lpstr>
      <vt:lpstr>Century Gothic</vt:lpstr>
      <vt:lpstr>inter-regular</vt:lpstr>
      <vt:lpstr>Wingdings</vt:lpstr>
      <vt:lpstr>Wingdings 3</vt:lpstr>
      <vt:lpstr>Ion</vt:lpstr>
      <vt:lpstr>Traversal in BST</vt:lpstr>
      <vt:lpstr>Tree Traversal</vt:lpstr>
      <vt:lpstr>Breadth First Traversal</vt:lpstr>
      <vt:lpstr>Depth first traversal:</vt:lpstr>
      <vt:lpstr>Pre-order Traversal</vt:lpstr>
      <vt:lpstr>For Example</vt:lpstr>
      <vt:lpstr>PowerPoint Presentation</vt:lpstr>
      <vt:lpstr>Post-order traversal</vt:lpstr>
      <vt:lpstr>For Example:</vt:lpstr>
      <vt:lpstr>PowerPoint Presentation</vt:lpstr>
      <vt:lpstr>Inorder Traversal</vt:lpstr>
      <vt:lpstr>For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Traversal in BST</dc:title>
  <dc:creator>LMS</dc:creator>
  <cp:lastModifiedBy>LMS</cp:lastModifiedBy>
  <cp:revision>18</cp:revision>
  <dcterms:created xsi:type="dcterms:W3CDTF">2023-12-02T12:05:43Z</dcterms:created>
  <dcterms:modified xsi:type="dcterms:W3CDTF">2023-12-04T05:27:31Z</dcterms:modified>
</cp:coreProperties>
</file>