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61" r:id="rId6"/>
    <p:sldId id="356" r:id="rId7"/>
    <p:sldId id="368" r:id="rId8"/>
    <p:sldId id="367" r:id="rId9"/>
    <p:sldId id="365" r:id="rId10"/>
    <p:sldId id="369" r:id="rId11"/>
    <p:sldId id="370" r:id="rId12"/>
    <p:sldId id="371" r:id="rId13"/>
    <p:sldId id="372" r:id="rId14"/>
    <p:sldId id="374" r:id="rId15"/>
    <p:sldId id="34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9" autoAdjust="0"/>
    <p:restoredTop sz="96327" autoAdjust="0"/>
  </p:normalViewPr>
  <p:slideViewPr>
    <p:cSldViewPr snapToGrid="0">
      <p:cViewPr varScale="1">
        <p:scale>
          <a:sx n="54" d="100"/>
          <a:sy n="54" d="100"/>
        </p:scale>
        <p:origin x="24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0CB54-6188-4B97-A62A-34861C054D33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A9E00-4A35-46BE-B780-223CADDD8B2A}">
      <dgm:prSet phldrT="[Text]"/>
      <dgm:spPr/>
      <dgm:t>
        <a:bodyPr/>
        <a:lstStyle/>
        <a:p>
          <a:r>
            <a:rPr lang="en-US" smtClean="0"/>
            <a:t>Single rotation</a:t>
          </a:r>
          <a:endParaRPr lang="en-US" dirty="0"/>
        </a:p>
      </dgm:t>
    </dgm:pt>
    <dgm:pt modelId="{DEFC2676-EA10-4A13-B0E3-FEA0CA1C6B00}" type="parTrans" cxnId="{60B3F0DC-2005-49C0-ACD5-604433B1E07E}">
      <dgm:prSet/>
      <dgm:spPr/>
      <dgm:t>
        <a:bodyPr/>
        <a:lstStyle/>
        <a:p>
          <a:endParaRPr lang="en-US"/>
        </a:p>
      </dgm:t>
    </dgm:pt>
    <dgm:pt modelId="{03E8C09C-97B5-4086-9946-B766211E909D}" type="sibTrans" cxnId="{60B3F0DC-2005-49C0-ACD5-604433B1E07E}">
      <dgm:prSet/>
      <dgm:spPr/>
      <dgm:t>
        <a:bodyPr/>
        <a:lstStyle/>
        <a:p>
          <a:endParaRPr lang="en-US"/>
        </a:p>
      </dgm:t>
    </dgm:pt>
    <dgm:pt modelId="{0F0A1454-2BF3-4C71-9A4E-15F3B514FA3A}">
      <dgm:prSet phldrT="[Text]"/>
      <dgm:spPr/>
      <dgm:t>
        <a:bodyPr/>
        <a:lstStyle/>
        <a:p>
          <a:r>
            <a:rPr lang="en-US" dirty="0" smtClean="0"/>
            <a:t>Left-left</a:t>
          </a:r>
          <a:endParaRPr lang="en-US" dirty="0"/>
        </a:p>
      </dgm:t>
    </dgm:pt>
    <dgm:pt modelId="{84BD1352-812F-4FC3-B011-8B0A8A812087}" type="parTrans" cxnId="{334D4412-8958-45D7-B0F2-ABBFFAE4F8B6}">
      <dgm:prSet/>
      <dgm:spPr/>
      <dgm:t>
        <a:bodyPr/>
        <a:lstStyle/>
        <a:p>
          <a:endParaRPr lang="en-US"/>
        </a:p>
      </dgm:t>
    </dgm:pt>
    <dgm:pt modelId="{686C2E79-CE6A-4084-BF86-B14880A77745}" type="sibTrans" cxnId="{334D4412-8958-45D7-B0F2-ABBFFAE4F8B6}">
      <dgm:prSet/>
      <dgm:spPr/>
      <dgm:t>
        <a:bodyPr/>
        <a:lstStyle/>
        <a:p>
          <a:endParaRPr lang="en-US"/>
        </a:p>
      </dgm:t>
    </dgm:pt>
    <dgm:pt modelId="{9776E63F-9A74-48B6-B9A5-89598F24288D}">
      <dgm:prSet phldrT="[Text]"/>
      <dgm:spPr/>
      <dgm:t>
        <a:bodyPr/>
        <a:lstStyle/>
        <a:p>
          <a:r>
            <a:rPr lang="en-US" smtClean="0"/>
            <a:t>Right-right</a:t>
          </a:r>
          <a:endParaRPr lang="en-US" dirty="0"/>
        </a:p>
      </dgm:t>
    </dgm:pt>
    <dgm:pt modelId="{5AB282B6-0018-4E06-8E0D-776C553E73D1}" type="parTrans" cxnId="{58164823-E07E-433A-93F6-3E63A1D812DA}">
      <dgm:prSet/>
      <dgm:spPr/>
      <dgm:t>
        <a:bodyPr/>
        <a:lstStyle/>
        <a:p>
          <a:endParaRPr lang="en-US"/>
        </a:p>
      </dgm:t>
    </dgm:pt>
    <dgm:pt modelId="{189DD3A7-2E9F-42A6-9CFC-C0D64A11EDBE}" type="sibTrans" cxnId="{58164823-E07E-433A-93F6-3E63A1D812DA}">
      <dgm:prSet/>
      <dgm:spPr/>
      <dgm:t>
        <a:bodyPr/>
        <a:lstStyle/>
        <a:p>
          <a:endParaRPr lang="en-US"/>
        </a:p>
      </dgm:t>
    </dgm:pt>
    <dgm:pt modelId="{32F2649E-B552-4440-84C9-411D2C6F4D08}" type="pres">
      <dgm:prSet presAssocID="{79A0CB54-6188-4B97-A62A-34861C054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46BDFD-05FF-497A-BEF7-439181E2120A}" type="pres">
      <dgm:prSet presAssocID="{547A9E00-4A35-46BE-B780-223CADDD8B2A}" presName="hierRoot1" presStyleCnt="0">
        <dgm:presLayoutVars>
          <dgm:hierBranch val="init"/>
        </dgm:presLayoutVars>
      </dgm:prSet>
      <dgm:spPr/>
    </dgm:pt>
    <dgm:pt modelId="{76F1C900-C580-4DEC-8DBF-1FC22FC19D15}" type="pres">
      <dgm:prSet presAssocID="{547A9E00-4A35-46BE-B780-223CADDD8B2A}" presName="rootComposite1" presStyleCnt="0"/>
      <dgm:spPr/>
    </dgm:pt>
    <dgm:pt modelId="{0604F3C3-8B51-48BF-B1E6-182AC67D1D91}" type="pres">
      <dgm:prSet presAssocID="{547A9E00-4A35-46BE-B780-223CADDD8B2A}" presName="rootText1" presStyleLbl="node0" presStyleIdx="0" presStyleCnt="1" custScaleX="80417">
        <dgm:presLayoutVars>
          <dgm:chPref val="3"/>
        </dgm:presLayoutVars>
      </dgm:prSet>
      <dgm:spPr/>
    </dgm:pt>
    <dgm:pt modelId="{3B23B184-3C44-4088-915B-2DA047F3DC9B}" type="pres">
      <dgm:prSet presAssocID="{547A9E00-4A35-46BE-B780-223CADDD8B2A}" presName="rootConnector1" presStyleLbl="node1" presStyleIdx="0" presStyleCnt="0"/>
      <dgm:spPr/>
    </dgm:pt>
    <dgm:pt modelId="{F86AB2C2-2A8A-4B16-BE2B-0006B23D397C}" type="pres">
      <dgm:prSet presAssocID="{547A9E00-4A35-46BE-B780-223CADDD8B2A}" presName="hierChild2" presStyleCnt="0"/>
      <dgm:spPr/>
    </dgm:pt>
    <dgm:pt modelId="{1071B85F-5A5F-473C-B09F-F13791CA4296}" type="pres">
      <dgm:prSet presAssocID="{84BD1352-812F-4FC3-B011-8B0A8A812087}" presName="Name37" presStyleLbl="parChTrans1D2" presStyleIdx="0" presStyleCnt="2"/>
      <dgm:spPr/>
    </dgm:pt>
    <dgm:pt modelId="{3A21D0C3-D701-4376-AE28-1E653FFDFB1B}" type="pres">
      <dgm:prSet presAssocID="{0F0A1454-2BF3-4C71-9A4E-15F3B514FA3A}" presName="hierRoot2" presStyleCnt="0">
        <dgm:presLayoutVars>
          <dgm:hierBranch val="init"/>
        </dgm:presLayoutVars>
      </dgm:prSet>
      <dgm:spPr/>
    </dgm:pt>
    <dgm:pt modelId="{373DF89A-C6C3-45B5-AB67-73758292CDF6}" type="pres">
      <dgm:prSet presAssocID="{0F0A1454-2BF3-4C71-9A4E-15F3B514FA3A}" presName="rootComposite" presStyleCnt="0"/>
      <dgm:spPr/>
    </dgm:pt>
    <dgm:pt modelId="{DEF9979B-0C3E-49C9-AA47-B5F1370A39D8}" type="pres">
      <dgm:prSet presAssocID="{0F0A1454-2BF3-4C71-9A4E-15F3B514FA3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03D41-59B4-4F60-9CD1-8002DE0D2C98}" type="pres">
      <dgm:prSet presAssocID="{0F0A1454-2BF3-4C71-9A4E-15F3B514FA3A}" presName="rootConnector" presStyleLbl="node2" presStyleIdx="0" presStyleCnt="2"/>
      <dgm:spPr/>
    </dgm:pt>
    <dgm:pt modelId="{42CEEC16-5307-4CB4-A807-472AD072532B}" type="pres">
      <dgm:prSet presAssocID="{0F0A1454-2BF3-4C71-9A4E-15F3B514FA3A}" presName="hierChild4" presStyleCnt="0"/>
      <dgm:spPr/>
    </dgm:pt>
    <dgm:pt modelId="{CA494D1A-00DF-4032-AE44-2E424AF287BF}" type="pres">
      <dgm:prSet presAssocID="{0F0A1454-2BF3-4C71-9A4E-15F3B514FA3A}" presName="hierChild5" presStyleCnt="0"/>
      <dgm:spPr/>
    </dgm:pt>
    <dgm:pt modelId="{CF3B2318-CB9C-445B-B837-F5B4FDCE9861}" type="pres">
      <dgm:prSet presAssocID="{5AB282B6-0018-4E06-8E0D-776C553E73D1}" presName="Name37" presStyleLbl="parChTrans1D2" presStyleIdx="1" presStyleCnt="2"/>
      <dgm:spPr/>
    </dgm:pt>
    <dgm:pt modelId="{681C2889-4D5C-4015-B18C-23FF6513819A}" type="pres">
      <dgm:prSet presAssocID="{9776E63F-9A74-48B6-B9A5-89598F24288D}" presName="hierRoot2" presStyleCnt="0">
        <dgm:presLayoutVars>
          <dgm:hierBranch val="init"/>
        </dgm:presLayoutVars>
      </dgm:prSet>
      <dgm:spPr/>
    </dgm:pt>
    <dgm:pt modelId="{069EC45C-EA35-4B37-BFC7-09091199EC6B}" type="pres">
      <dgm:prSet presAssocID="{9776E63F-9A74-48B6-B9A5-89598F24288D}" presName="rootComposite" presStyleCnt="0"/>
      <dgm:spPr/>
    </dgm:pt>
    <dgm:pt modelId="{D237525D-729D-43D3-A294-D122A1E1F5F8}" type="pres">
      <dgm:prSet presAssocID="{9776E63F-9A74-48B6-B9A5-89598F24288D}" presName="rootText" presStyleLbl="node2" presStyleIdx="1" presStyleCnt="2" custScaleX="135060">
        <dgm:presLayoutVars>
          <dgm:chPref val="3"/>
        </dgm:presLayoutVars>
      </dgm:prSet>
      <dgm:spPr/>
    </dgm:pt>
    <dgm:pt modelId="{204EB19B-B2F4-49E2-8FF6-FFAF25207135}" type="pres">
      <dgm:prSet presAssocID="{9776E63F-9A74-48B6-B9A5-89598F24288D}" presName="rootConnector" presStyleLbl="node2" presStyleIdx="1" presStyleCnt="2"/>
      <dgm:spPr/>
    </dgm:pt>
    <dgm:pt modelId="{F9611BA9-E840-40B3-BEA4-25239D37BDF7}" type="pres">
      <dgm:prSet presAssocID="{9776E63F-9A74-48B6-B9A5-89598F24288D}" presName="hierChild4" presStyleCnt="0"/>
      <dgm:spPr/>
    </dgm:pt>
    <dgm:pt modelId="{A26A3D63-04CF-4593-A0E8-9BFDD8C51E0C}" type="pres">
      <dgm:prSet presAssocID="{9776E63F-9A74-48B6-B9A5-89598F24288D}" presName="hierChild5" presStyleCnt="0"/>
      <dgm:spPr/>
    </dgm:pt>
    <dgm:pt modelId="{A250F428-6318-4BEA-BCED-10F97EAE79C2}" type="pres">
      <dgm:prSet presAssocID="{547A9E00-4A35-46BE-B780-223CADDD8B2A}" presName="hierChild3" presStyleCnt="0"/>
      <dgm:spPr/>
    </dgm:pt>
  </dgm:ptLst>
  <dgm:cxnLst>
    <dgm:cxn modelId="{266CFDBE-E2EC-4DCE-9CB9-B3C34869887E}" type="presOf" srcId="{0F0A1454-2BF3-4C71-9A4E-15F3B514FA3A}" destId="{08C03D41-59B4-4F60-9CD1-8002DE0D2C98}" srcOrd="1" destOrd="0" presId="urn:microsoft.com/office/officeart/2005/8/layout/orgChart1"/>
    <dgm:cxn modelId="{5A89B759-F2D7-46D4-B615-470EA80CC630}" type="presOf" srcId="{547A9E00-4A35-46BE-B780-223CADDD8B2A}" destId="{3B23B184-3C44-4088-915B-2DA047F3DC9B}" srcOrd="1" destOrd="0" presId="urn:microsoft.com/office/officeart/2005/8/layout/orgChart1"/>
    <dgm:cxn modelId="{58164823-E07E-433A-93F6-3E63A1D812DA}" srcId="{547A9E00-4A35-46BE-B780-223CADDD8B2A}" destId="{9776E63F-9A74-48B6-B9A5-89598F24288D}" srcOrd="1" destOrd="0" parTransId="{5AB282B6-0018-4E06-8E0D-776C553E73D1}" sibTransId="{189DD3A7-2E9F-42A6-9CFC-C0D64A11EDBE}"/>
    <dgm:cxn modelId="{BFFEA52F-FEA5-4E55-88EA-7F5D8BE719AD}" type="presOf" srcId="{9776E63F-9A74-48B6-B9A5-89598F24288D}" destId="{204EB19B-B2F4-49E2-8FF6-FFAF25207135}" srcOrd="1" destOrd="0" presId="urn:microsoft.com/office/officeart/2005/8/layout/orgChart1"/>
    <dgm:cxn modelId="{A5DAC2C9-30FE-43FF-B6F8-355A9BF3D094}" type="presOf" srcId="{79A0CB54-6188-4B97-A62A-34861C054D33}" destId="{32F2649E-B552-4440-84C9-411D2C6F4D08}" srcOrd="0" destOrd="0" presId="urn:microsoft.com/office/officeart/2005/8/layout/orgChart1"/>
    <dgm:cxn modelId="{DF69F095-CD59-49B2-A428-CE7A37C3DB1F}" type="presOf" srcId="{5AB282B6-0018-4E06-8E0D-776C553E73D1}" destId="{CF3B2318-CB9C-445B-B837-F5B4FDCE9861}" srcOrd="0" destOrd="0" presId="urn:microsoft.com/office/officeart/2005/8/layout/orgChart1"/>
    <dgm:cxn modelId="{334D4412-8958-45D7-B0F2-ABBFFAE4F8B6}" srcId="{547A9E00-4A35-46BE-B780-223CADDD8B2A}" destId="{0F0A1454-2BF3-4C71-9A4E-15F3B514FA3A}" srcOrd="0" destOrd="0" parTransId="{84BD1352-812F-4FC3-B011-8B0A8A812087}" sibTransId="{686C2E79-CE6A-4084-BF86-B14880A77745}"/>
    <dgm:cxn modelId="{D3842000-D059-4AB5-B7EA-E880E644BB2C}" type="presOf" srcId="{0F0A1454-2BF3-4C71-9A4E-15F3B514FA3A}" destId="{DEF9979B-0C3E-49C9-AA47-B5F1370A39D8}" srcOrd="0" destOrd="0" presId="urn:microsoft.com/office/officeart/2005/8/layout/orgChart1"/>
    <dgm:cxn modelId="{E787096F-5655-46DE-8DA2-0E5B04E42295}" type="presOf" srcId="{9776E63F-9A74-48B6-B9A5-89598F24288D}" destId="{D237525D-729D-43D3-A294-D122A1E1F5F8}" srcOrd="0" destOrd="0" presId="urn:microsoft.com/office/officeart/2005/8/layout/orgChart1"/>
    <dgm:cxn modelId="{652C1226-51BA-43D9-9FB8-6D4A6F56CE38}" type="presOf" srcId="{84BD1352-812F-4FC3-B011-8B0A8A812087}" destId="{1071B85F-5A5F-473C-B09F-F13791CA4296}" srcOrd="0" destOrd="0" presId="urn:microsoft.com/office/officeart/2005/8/layout/orgChart1"/>
    <dgm:cxn modelId="{862B856A-0532-4CAD-932D-06E50C49B335}" type="presOf" srcId="{547A9E00-4A35-46BE-B780-223CADDD8B2A}" destId="{0604F3C3-8B51-48BF-B1E6-182AC67D1D91}" srcOrd="0" destOrd="0" presId="urn:microsoft.com/office/officeart/2005/8/layout/orgChart1"/>
    <dgm:cxn modelId="{60B3F0DC-2005-49C0-ACD5-604433B1E07E}" srcId="{79A0CB54-6188-4B97-A62A-34861C054D33}" destId="{547A9E00-4A35-46BE-B780-223CADDD8B2A}" srcOrd="0" destOrd="0" parTransId="{DEFC2676-EA10-4A13-B0E3-FEA0CA1C6B00}" sibTransId="{03E8C09C-97B5-4086-9946-B766211E909D}"/>
    <dgm:cxn modelId="{6099A1E4-8A93-4D27-9FCA-0079CCDEA264}" type="presParOf" srcId="{32F2649E-B552-4440-84C9-411D2C6F4D08}" destId="{D546BDFD-05FF-497A-BEF7-439181E2120A}" srcOrd="0" destOrd="0" presId="urn:microsoft.com/office/officeart/2005/8/layout/orgChart1"/>
    <dgm:cxn modelId="{D9D5C71A-D8B2-418B-BFC0-EEA4A7FAD64C}" type="presParOf" srcId="{D546BDFD-05FF-497A-BEF7-439181E2120A}" destId="{76F1C900-C580-4DEC-8DBF-1FC22FC19D15}" srcOrd="0" destOrd="0" presId="urn:microsoft.com/office/officeart/2005/8/layout/orgChart1"/>
    <dgm:cxn modelId="{D31ABEAB-79FE-437A-B783-F4CA5622F7AC}" type="presParOf" srcId="{76F1C900-C580-4DEC-8DBF-1FC22FC19D15}" destId="{0604F3C3-8B51-48BF-B1E6-182AC67D1D91}" srcOrd="0" destOrd="0" presId="urn:microsoft.com/office/officeart/2005/8/layout/orgChart1"/>
    <dgm:cxn modelId="{146C92E7-B7BE-48FA-8CB9-7813EA536AF3}" type="presParOf" srcId="{76F1C900-C580-4DEC-8DBF-1FC22FC19D15}" destId="{3B23B184-3C44-4088-915B-2DA047F3DC9B}" srcOrd="1" destOrd="0" presId="urn:microsoft.com/office/officeart/2005/8/layout/orgChart1"/>
    <dgm:cxn modelId="{5BBB5DB1-EE6C-46CB-9033-BD00BD294C6E}" type="presParOf" srcId="{D546BDFD-05FF-497A-BEF7-439181E2120A}" destId="{F86AB2C2-2A8A-4B16-BE2B-0006B23D397C}" srcOrd="1" destOrd="0" presId="urn:microsoft.com/office/officeart/2005/8/layout/orgChart1"/>
    <dgm:cxn modelId="{1326FEAD-4029-4C66-BB1A-6CC40192BBCC}" type="presParOf" srcId="{F86AB2C2-2A8A-4B16-BE2B-0006B23D397C}" destId="{1071B85F-5A5F-473C-B09F-F13791CA4296}" srcOrd="0" destOrd="0" presId="urn:microsoft.com/office/officeart/2005/8/layout/orgChart1"/>
    <dgm:cxn modelId="{4FA06804-0BE5-4E8B-99F0-1BE404453C80}" type="presParOf" srcId="{F86AB2C2-2A8A-4B16-BE2B-0006B23D397C}" destId="{3A21D0C3-D701-4376-AE28-1E653FFDFB1B}" srcOrd="1" destOrd="0" presId="urn:microsoft.com/office/officeart/2005/8/layout/orgChart1"/>
    <dgm:cxn modelId="{1D75B4C2-BEA2-4F52-93E7-61014A57F824}" type="presParOf" srcId="{3A21D0C3-D701-4376-AE28-1E653FFDFB1B}" destId="{373DF89A-C6C3-45B5-AB67-73758292CDF6}" srcOrd="0" destOrd="0" presId="urn:microsoft.com/office/officeart/2005/8/layout/orgChart1"/>
    <dgm:cxn modelId="{2CA32419-74DD-4CB9-82D6-A1E7B346736F}" type="presParOf" srcId="{373DF89A-C6C3-45B5-AB67-73758292CDF6}" destId="{DEF9979B-0C3E-49C9-AA47-B5F1370A39D8}" srcOrd="0" destOrd="0" presId="urn:microsoft.com/office/officeart/2005/8/layout/orgChart1"/>
    <dgm:cxn modelId="{FB4E7683-44F8-4563-A630-26A1ECAF29BA}" type="presParOf" srcId="{373DF89A-C6C3-45B5-AB67-73758292CDF6}" destId="{08C03D41-59B4-4F60-9CD1-8002DE0D2C98}" srcOrd="1" destOrd="0" presId="urn:microsoft.com/office/officeart/2005/8/layout/orgChart1"/>
    <dgm:cxn modelId="{6788110E-2005-4923-8C8A-DF21BF89C6AE}" type="presParOf" srcId="{3A21D0C3-D701-4376-AE28-1E653FFDFB1B}" destId="{42CEEC16-5307-4CB4-A807-472AD072532B}" srcOrd="1" destOrd="0" presId="urn:microsoft.com/office/officeart/2005/8/layout/orgChart1"/>
    <dgm:cxn modelId="{79E10E2B-4DCF-4A8E-8A87-27D6F493A944}" type="presParOf" srcId="{3A21D0C3-D701-4376-AE28-1E653FFDFB1B}" destId="{CA494D1A-00DF-4032-AE44-2E424AF287BF}" srcOrd="2" destOrd="0" presId="urn:microsoft.com/office/officeart/2005/8/layout/orgChart1"/>
    <dgm:cxn modelId="{CD44E22A-F353-464B-BE09-B5942BCA5C43}" type="presParOf" srcId="{F86AB2C2-2A8A-4B16-BE2B-0006B23D397C}" destId="{CF3B2318-CB9C-445B-B837-F5B4FDCE9861}" srcOrd="2" destOrd="0" presId="urn:microsoft.com/office/officeart/2005/8/layout/orgChart1"/>
    <dgm:cxn modelId="{852CE1DE-45CC-4809-BFC3-2759A8BA349C}" type="presParOf" srcId="{F86AB2C2-2A8A-4B16-BE2B-0006B23D397C}" destId="{681C2889-4D5C-4015-B18C-23FF6513819A}" srcOrd="3" destOrd="0" presId="urn:microsoft.com/office/officeart/2005/8/layout/orgChart1"/>
    <dgm:cxn modelId="{23C5043D-8533-4CB8-A995-591FD6E99382}" type="presParOf" srcId="{681C2889-4D5C-4015-B18C-23FF6513819A}" destId="{069EC45C-EA35-4B37-BFC7-09091199EC6B}" srcOrd="0" destOrd="0" presId="urn:microsoft.com/office/officeart/2005/8/layout/orgChart1"/>
    <dgm:cxn modelId="{FAC97AEB-9222-4280-80A4-233AF934B8D9}" type="presParOf" srcId="{069EC45C-EA35-4B37-BFC7-09091199EC6B}" destId="{D237525D-729D-43D3-A294-D122A1E1F5F8}" srcOrd="0" destOrd="0" presId="urn:microsoft.com/office/officeart/2005/8/layout/orgChart1"/>
    <dgm:cxn modelId="{BAC3ED14-58A4-4EBA-B15B-2BBA237B5414}" type="presParOf" srcId="{069EC45C-EA35-4B37-BFC7-09091199EC6B}" destId="{204EB19B-B2F4-49E2-8FF6-FFAF25207135}" srcOrd="1" destOrd="0" presId="urn:microsoft.com/office/officeart/2005/8/layout/orgChart1"/>
    <dgm:cxn modelId="{5471B718-904B-4E3E-899E-151D89975F36}" type="presParOf" srcId="{681C2889-4D5C-4015-B18C-23FF6513819A}" destId="{F9611BA9-E840-40B3-BEA4-25239D37BDF7}" srcOrd="1" destOrd="0" presId="urn:microsoft.com/office/officeart/2005/8/layout/orgChart1"/>
    <dgm:cxn modelId="{FA8ADE5F-A532-46A6-B2A7-43CB39458C6F}" type="presParOf" srcId="{681C2889-4D5C-4015-B18C-23FF6513819A}" destId="{A26A3D63-04CF-4593-A0E8-9BFDD8C51E0C}" srcOrd="2" destOrd="0" presId="urn:microsoft.com/office/officeart/2005/8/layout/orgChart1"/>
    <dgm:cxn modelId="{962E1DE3-9954-4BBD-8F3F-1AB7B09581A7}" type="presParOf" srcId="{D546BDFD-05FF-497A-BEF7-439181E2120A}" destId="{A250F428-6318-4BEA-BCED-10F97EAE79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A0CB54-6188-4B97-A62A-34861C054D33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A9E00-4A35-46BE-B780-223CADDD8B2A}">
      <dgm:prSet phldrT="[Text]"/>
      <dgm:spPr/>
      <dgm:t>
        <a:bodyPr/>
        <a:lstStyle/>
        <a:p>
          <a:r>
            <a:rPr lang="en-US" smtClean="0"/>
            <a:t>Double Rotation</a:t>
          </a:r>
          <a:endParaRPr lang="en-US" dirty="0"/>
        </a:p>
      </dgm:t>
    </dgm:pt>
    <dgm:pt modelId="{DEFC2676-EA10-4A13-B0E3-FEA0CA1C6B00}" type="parTrans" cxnId="{60B3F0DC-2005-49C0-ACD5-604433B1E07E}">
      <dgm:prSet/>
      <dgm:spPr/>
      <dgm:t>
        <a:bodyPr/>
        <a:lstStyle/>
        <a:p>
          <a:endParaRPr lang="en-US"/>
        </a:p>
      </dgm:t>
    </dgm:pt>
    <dgm:pt modelId="{03E8C09C-97B5-4086-9946-B766211E909D}" type="sibTrans" cxnId="{60B3F0DC-2005-49C0-ACD5-604433B1E07E}">
      <dgm:prSet/>
      <dgm:spPr/>
      <dgm:t>
        <a:bodyPr/>
        <a:lstStyle/>
        <a:p>
          <a:endParaRPr lang="en-US"/>
        </a:p>
      </dgm:t>
    </dgm:pt>
    <dgm:pt modelId="{0F0A1454-2BF3-4C71-9A4E-15F3B514FA3A}">
      <dgm:prSet phldrT="[Text]"/>
      <dgm:spPr/>
      <dgm:t>
        <a:bodyPr/>
        <a:lstStyle/>
        <a:p>
          <a:r>
            <a:rPr lang="en-US" smtClean="0"/>
            <a:t>Left-right</a:t>
          </a:r>
          <a:endParaRPr lang="en-US" dirty="0"/>
        </a:p>
      </dgm:t>
    </dgm:pt>
    <dgm:pt modelId="{84BD1352-812F-4FC3-B011-8B0A8A812087}" type="parTrans" cxnId="{334D4412-8958-45D7-B0F2-ABBFFAE4F8B6}">
      <dgm:prSet/>
      <dgm:spPr/>
      <dgm:t>
        <a:bodyPr/>
        <a:lstStyle/>
        <a:p>
          <a:endParaRPr lang="en-US"/>
        </a:p>
      </dgm:t>
    </dgm:pt>
    <dgm:pt modelId="{686C2E79-CE6A-4084-BF86-B14880A77745}" type="sibTrans" cxnId="{334D4412-8958-45D7-B0F2-ABBFFAE4F8B6}">
      <dgm:prSet/>
      <dgm:spPr/>
      <dgm:t>
        <a:bodyPr/>
        <a:lstStyle/>
        <a:p>
          <a:endParaRPr lang="en-US"/>
        </a:p>
      </dgm:t>
    </dgm:pt>
    <dgm:pt modelId="{9776E63F-9A74-48B6-B9A5-89598F24288D}">
      <dgm:prSet phldrT="[Text]"/>
      <dgm:spPr/>
      <dgm:t>
        <a:bodyPr/>
        <a:lstStyle/>
        <a:p>
          <a:r>
            <a:rPr lang="en-US" smtClean="0"/>
            <a:t>Right-left</a:t>
          </a:r>
          <a:endParaRPr lang="en-US" dirty="0"/>
        </a:p>
      </dgm:t>
    </dgm:pt>
    <dgm:pt modelId="{5AB282B6-0018-4E06-8E0D-776C553E73D1}" type="parTrans" cxnId="{58164823-E07E-433A-93F6-3E63A1D812DA}">
      <dgm:prSet/>
      <dgm:spPr/>
      <dgm:t>
        <a:bodyPr/>
        <a:lstStyle/>
        <a:p>
          <a:endParaRPr lang="en-US"/>
        </a:p>
      </dgm:t>
    </dgm:pt>
    <dgm:pt modelId="{189DD3A7-2E9F-42A6-9CFC-C0D64A11EDBE}" type="sibTrans" cxnId="{58164823-E07E-433A-93F6-3E63A1D812DA}">
      <dgm:prSet/>
      <dgm:spPr/>
      <dgm:t>
        <a:bodyPr/>
        <a:lstStyle/>
        <a:p>
          <a:endParaRPr lang="en-US"/>
        </a:p>
      </dgm:t>
    </dgm:pt>
    <dgm:pt modelId="{32F2649E-B552-4440-84C9-411D2C6F4D08}" type="pres">
      <dgm:prSet presAssocID="{79A0CB54-6188-4B97-A62A-34861C054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46BDFD-05FF-497A-BEF7-439181E2120A}" type="pres">
      <dgm:prSet presAssocID="{547A9E00-4A35-46BE-B780-223CADDD8B2A}" presName="hierRoot1" presStyleCnt="0">
        <dgm:presLayoutVars>
          <dgm:hierBranch val="init"/>
        </dgm:presLayoutVars>
      </dgm:prSet>
      <dgm:spPr/>
    </dgm:pt>
    <dgm:pt modelId="{76F1C900-C580-4DEC-8DBF-1FC22FC19D15}" type="pres">
      <dgm:prSet presAssocID="{547A9E00-4A35-46BE-B780-223CADDD8B2A}" presName="rootComposite1" presStyleCnt="0"/>
      <dgm:spPr/>
    </dgm:pt>
    <dgm:pt modelId="{0604F3C3-8B51-48BF-B1E6-182AC67D1D91}" type="pres">
      <dgm:prSet presAssocID="{547A9E00-4A35-46BE-B780-223CADDD8B2A}" presName="rootText1" presStyleLbl="node0" presStyleIdx="0" presStyleCnt="1">
        <dgm:presLayoutVars>
          <dgm:chPref val="3"/>
        </dgm:presLayoutVars>
      </dgm:prSet>
      <dgm:spPr/>
    </dgm:pt>
    <dgm:pt modelId="{3B23B184-3C44-4088-915B-2DA047F3DC9B}" type="pres">
      <dgm:prSet presAssocID="{547A9E00-4A35-46BE-B780-223CADDD8B2A}" presName="rootConnector1" presStyleLbl="node1" presStyleIdx="0" presStyleCnt="0"/>
      <dgm:spPr/>
    </dgm:pt>
    <dgm:pt modelId="{F86AB2C2-2A8A-4B16-BE2B-0006B23D397C}" type="pres">
      <dgm:prSet presAssocID="{547A9E00-4A35-46BE-B780-223CADDD8B2A}" presName="hierChild2" presStyleCnt="0"/>
      <dgm:spPr/>
    </dgm:pt>
    <dgm:pt modelId="{1071B85F-5A5F-473C-B09F-F13791CA4296}" type="pres">
      <dgm:prSet presAssocID="{84BD1352-812F-4FC3-B011-8B0A8A812087}" presName="Name37" presStyleLbl="parChTrans1D2" presStyleIdx="0" presStyleCnt="2"/>
      <dgm:spPr/>
    </dgm:pt>
    <dgm:pt modelId="{3A21D0C3-D701-4376-AE28-1E653FFDFB1B}" type="pres">
      <dgm:prSet presAssocID="{0F0A1454-2BF3-4C71-9A4E-15F3B514FA3A}" presName="hierRoot2" presStyleCnt="0">
        <dgm:presLayoutVars>
          <dgm:hierBranch val="init"/>
        </dgm:presLayoutVars>
      </dgm:prSet>
      <dgm:spPr/>
    </dgm:pt>
    <dgm:pt modelId="{373DF89A-C6C3-45B5-AB67-73758292CDF6}" type="pres">
      <dgm:prSet presAssocID="{0F0A1454-2BF3-4C71-9A4E-15F3B514FA3A}" presName="rootComposite" presStyleCnt="0"/>
      <dgm:spPr/>
    </dgm:pt>
    <dgm:pt modelId="{DEF9979B-0C3E-49C9-AA47-B5F1370A39D8}" type="pres">
      <dgm:prSet presAssocID="{0F0A1454-2BF3-4C71-9A4E-15F3B514FA3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03D41-59B4-4F60-9CD1-8002DE0D2C98}" type="pres">
      <dgm:prSet presAssocID="{0F0A1454-2BF3-4C71-9A4E-15F3B514FA3A}" presName="rootConnector" presStyleLbl="node2" presStyleIdx="0" presStyleCnt="2"/>
      <dgm:spPr/>
    </dgm:pt>
    <dgm:pt modelId="{42CEEC16-5307-4CB4-A807-472AD072532B}" type="pres">
      <dgm:prSet presAssocID="{0F0A1454-2BF3-4C71-9A4E-15F3B514FA3A}" presName="hierChild4" presStyleCnt="0"/>
      <dgm:spPr/>
    </dgm:pt>
    <dgm:pt modelId="{CA494D1A-00DF-4032-AE44-2E424AF287BF}" type="pres">
      <dgm:prSet presAssocID="{0F0A1454-2BF3-4C71-9A4E-15F3B514FA3A}" presName="hierChild5" presStyleCnt="0"/>
      <dgm:spPr/>
    </dgm:pt>
    <dgm:pt modelId="{CF3B2318-CB9C-445B-B837-F5B4FDCE9861}" type="pres">
      <dgm:prSet presAssocID="{5AB282B6-0018-4E06-8E0D-776C553E73D1}" presName="Name37" presStyleLbl="parChTrans1D2" presStyleIdx="1" presStyleCnt="2"/>
      <dgm:spPr/>
    </dgm:pt>
    <dgm:pt modelId="{681C2889-4D5C-4015-B18C-23FF6513819A}" type="pres">
      <dgm:prSet presAssocID="{9776E63F-9A74-48B6-B9A5-89598F24288D}" presName="hierRoot2" presStyleCnt="0">
        <dgm:presLayoutVars>
          <dgm:hierBranch val="init"/>
        </dgm:presLayoutVars>
      </dgm:prSet>
      <dgm:spPr/>
    </dgm:pt>
    <dgm:pt modelId="{069EC45C-EA35-4B37-BFC7-09091199EC6B}" type="pres">
      <dgm:prSet presAssocID="{9776E63F-9A74-48B6-B9A5-89598F24288D}" presName="rootComposite" presStyleCnt="0"/>
      <dgm:spPr/>
    </dgm:pt>
    <dgm:pt modelId="{D237525D-729D-43D3-A294-D122A1E1F5F8}" type="pres">
      <dgm:prSet presAssocID="{9776E63F-9A74-48B6-B9A5-89598F24288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4EB19B-B2F4-49E2-8FF6-FFAF25207135}" type="pres">
      <dgm:prSet presAssocID="{9776E63F-9A74-48B6-B9A5-89598F24288D}" presName="rootConnector" presStyleLbl="node2" presStyleIdx="1" presStyleCnt="2"/>
      <dgm:spPr/>
    </dgm:pt>
    <dgm:pt modelId="{F9611BA9-E840-40B3-BEA4-25239D37BDF7}" type="pres">
      <dgm:prSet presAssocID="{9776E63F-9A74-48B6-B9A5-89598F24288D}" presName="hierChild4" presStyleCnt="0"/>
      <dgm:spPr/>
    </dgm:pt>
    <dgm:pt modelId="{A26A3D63-04CF-4593-A0E8-9BFDD8C51E0C}" type="pres">
      <dgm:prSet presAssocID="{9776E63F-9A74-48B6-B9A5-89598F24288D}" presName="hierChild5" presStyleCnt="0"/>
      <dgm:spPr/>
    </dgm:pt>
    <dgm:pt modelId="{A250F428-6318-4BEA-BCED-10F97EAE79C2}" type="pres">
      <dgm:prSet presAssocID="{547A9E00-4A35-46BE-B780-223CADDD8B2A}" presName="hierChild3" presStyleCnt="0"/>
      <dgm:spPr/>
    </dgm:pt>
  </dgm:ptLst>
  <dgm:cxnLst>
    <dgm:cxn modelId="{58164823-E07E-433A-93F6-3E63A1D812DA}" srcId="{547A9E00-4A35-46BE-B780-223CADDD8B2A}" destId="{9776E63F-9A74-48B6-B9A5-89598F24288D}" srcOrd="1" destOrd="0" parTransId="{5AB282B6-0018-4E06-8E0D-776C553E73D1}" sibTransId="{189DD3A7-2E9F-42A6-9CFC-C0D64A11EDBE}"/>
    <dgm:cxn modelId="{A5DAC2C9-30FE-43FF-B6F8-355A9BF3D094}" type="presOf" srcId="{79A0CB54-6188-4B97-A62A-34861C054D33}" destId="{32F2649E-B552-4440-84C9-411D2C6F4D08}" srcOrd="0" destOrd="0" presId="urn:microsoft.com/office/officeart/2005/8/layout/orgChart1"/>
    <dgm:cxn modelId="{862B856A-0532-4CAD-932D-06E50C49B335}" type="presOf" srcId="{547A9E00-4A35-46BE-B780-223CADDD8B2A}" destId="{0604F3C3-8B51-48BF-B1E6-182AC67D1D91}" srcOrd="0" destOrd="0" presId="urn:microsoft.com/office/officeart/2005/8/layout/orgChart1"/>
    <dgm:cxn modelId="{652C1226-51BA-43D9-9FB8-6D4A6F56CE38}" type="presOf" srcId="{84BD1352-812F-4FC3-B011-8B0A8A812087}" destId="{1071B85F-5A5F-473C-B09F-F13791CA4296}" srcOrd="0" destOrd="0" presId="urn:microsoft.com/office/officeart/2005/8/layout/orgChart1"/>
    <dgm:cxn modelId="{BFFEA52F-FEA5-4E55-88EA-7F5D8BE719AD}" type="presOf" srcId="{9776E63F-9A74-48B6-B9A5-89598F24288D}" destId="{204EB19B-B2F4-49E2-8FF6-FFAF25207135}" srcOrd="1" destOrd="0" presId="urn:microsoft.com/office/officeart/2005/8/layout/orgChart1"/>
    <dgm:cxn modelId="{D3842000-D059-4AB5-B7EA-E880E644BB2C}" type="presOf" srcId="{0F0A1454-2BF3-4C71-9A4E-15F3B514FA3A}" destId="{DEF9979B-0C3E-49C9-AA47-B5F1370A39D8}" srcOrd="0" destOrd="0" presId="urn:microsoft.com/office/officeart/2005/8/layout/orgChart1"/>
    <dgm:cxn modelId="{5A89B759-F2D7-46D4-B615-470EA80CC630}" type="presOf" srcId="{547A9E00-4A35-46BE-B780-223CADDD8B2A}" destId="{3B23B184-3C44-4088-915B-2DA047F3DC9B}" srcOrd="1" destOrd="0" presId="urn:microsoft.com/office/officeart/2005/8/layout/orgChart1"/>
    <dgm:cxn modelId="{DF69F095-CD59-49B2-A428-CE7A37C3DB1F}" type="presOf" srcId="{5AB282B6-0018-4E06-8E0D-776C553E73D1}" destId="{CF3B2318-CB9C-445B-B837-F5B4FDCE9861}" srcOrd="0" destOrd="0" presId="urn:microsoft.com/office/officeart/2005/8/layout/orgChart1"/>
    <dgm:cxn modelId="{266CFDBE-E2EC-4DCE-9CB9-B3C34869887E}" type="presOf" srcId="{0F0A1454-2BF3-4C71-9A4E-15F3B514FA3A}" destId="{08C03D41-59B4-4F60-9CD1-8002DE0D2C98}" srcOrd="1" destOrd="0" presId="urn:microsoft.com/office/officeart/2005/8/layout/orgChart1"/>
    <dgm:cxn modelId="{60B3F0DC-2005-49C0-ACD5-604433B1E07E}" srcId="{79A0CB54-6188-4B97-A62A-34861C054D33}" destId="{547A9E00-4A35-46BE-B780-223CADDD8B2A}" srcOrd="0" destOrd="0" parTransId="{DEFC2676-EA10-4A13-B0E3-FEA0CA1C6B00}" sibTransId="{03E8C09C-97B5-4086-9946-B766211E909D}"/>
    <dgm:cxn modelId="{E787096F-5655-46DE-8DA2-0E5B04E42295}" type="presOf" srcId="{9776E63F-9A74-48B6-B9A5-89598F24288D}" destId="{D237525D-729D-43D3-A294-D122A1E1F5F8}" srcOrd="0" destOrd="0" presId="urn:microsoft.com/office/officeart/2005/8/layout/orgChart1"/>
    <dgm:cxn modelId="{334D4412-8958-45D7-B0F2-ABBFFAE4F8B6}" srcId="{547A9E00-4A35-46BE-B780-223CADDD8B2A}" destId="{0F0A1454-2BF3-4C71-9A4E-15F3B514FA3A}" srcOrd="0" destOrd="0" parTransId="{84BD1352-812F-4FC3-B011-8B0A8A812087}" sibTransId="{686C2E79-CE6A-4084-BF86-B14880A77745}"/>
    <dgm:cxn modelId="{6099A1E4-8A93-4D27-9FCA-0079CCDEA264}" type="presParOf" srcId="{32F2649E-B552-4440-84C9-411D2C6F4D08}" destId="{D546BDFD-05FF-497A-BEF7-439181E2120A}" srcOrd="0" destOrd="0" presId="urn:microsoft.com/office/officeart/2005/8/layout/orgChart1"/>
    <dgm:cxn modelId="{D9D5C71A-D8B2-418B-BFC0-EEA4A7FAD64C}" type="presParOf" srcId="{D546BDFD-05FF-497A-BEF7-439181E2120A}" destId="{76F1C900-C580-4DEC-8DBF-1FC22FC19D15}" srcOrd="0" destOrd="0" presId="urn:microsoft.com/office/officeart/2005/8/layout/orgChart1"/>
    <dgm:cxn modelId="{D31ABEAB-79FE-437A-B783-F4CA5622F7AC}" type="presParOf" srcId="{76F1C900-C580-4DEC-8DBF-1FC22FC19D15}" destId="{0604F3C3-8B51-48BF-B1E6-182AC67D1D91}" srcOrd="0" destOrd="0" presId="urn:microsoft.com/office/officeart/2005/8/layout/orgChart1"/>
    <dgm:cxn modelId="{146C92E7-B7BE-48FA-8CB9-7813EA536AF3}" type="presParOf" srcId="{76F1C900-C580-4DEC-8DBF-1FC22FC19D15}" destId="{3B23B184-3C44-4088-915B-2DA047F3DC9B}" srcOrd="1" destOrd="0" presId="urn:microsoft.com/office/officeart/2005/8/layout/orgChart1"/>
    <dgm:cxn modelId="{5BBB5DB1-EE6C-46CB-9033-BD00BD294C6E}" type="presParOf" srcId="{D546BDFD-05FF-497A-BEF7-439181E2120A}" destId="{F86AB2C2-2A8A-4B16-BE2B-0006B23D397C}" srcOrd="1" destOrd="0" presId="urn:microsoft.com/office/officeart/2005/8/layout/orgChart1"/>
    <dgm:cxn modelId="{1326FEAD-4029-4C66-BB1A-6CC40192BBCC}" type="presParOf" srcId="{F86AB2C2-2A8A-4B16-BE2B-0006B23D397C}" destId="{1071B85F-5A5F-473C-B09F-F13791CA4296}" srcOrd="0" destOrd="0" presId="urn:microsoft.com/office/officeart/2005/8/layout/orgChart1"/>
    <dgm:cxn modelId="{4FA06804-0BE5-4E8B-99F0-1BE404453C80}" type="presParOf" srcId="{F86AB2C2-2A8A-4B16-BE2B-0006B23D397C}" destId="{3A21D0C3-D701-4376-AE28-1E653FFDFB1B}" srcOrd="1" destOrd="0" presId="urn:microsoft.com/office/officeart/2005/8/layout/orgChart1"/>
    <dgm:cxn modelId="{1D75B4C2-BEA2-4F52-93E7-61014A57F824}" type="presParOf" srcId="{3A21D0C3-D701-4376-AE28-1E653FFDFB1B}" destId="{373DF89A-C6C3-45B5-AB67-73758292CDF6}" srcOrd="0" destOrd="0" presId="urn:microsoft.com/office/officeart/2005/8/layout/orgChart1"/>
    <dgm:cxn modelId="{2CA32419-74DD-4CB9-82D6-A1E7B346736F}" type="presParOf" srcId="{373DF89A-C6C3-45B5-AB67-73758292CDF6}" destId="{DEF9979B-0C3E-49C9-AA47-B5F1370A39D8}" srcOrd="0" destOrd="0" presId="urn:microsoft.com/office/officeart/2005/8/layout/orgChart1"/>
    <dgm:cxn modelId="{FB4E7683-44F8-4563-A630-26A1ECAF29BA}" type="presParOf" srcId="{373DF89A-C6C3-45B5-AB67-73758292CDF6}" destId="{08C03D41-59B4-4F60-9CD1-8002DE0D2C98}" srcOrd="1" destOrd="0" presId="urn:microsoft.com/office/officeart/2005/8/layout/orgChart1"/>
    <dgm:cxn modelId="{6788110E-2005-4923-8C8A-DF21BF89C6AE}" type="presParOf" srcId="{3A21D0C3-D701-4376-AE28-1E653FFDFB1B}" destId="{42CEEC16-5307-4CB4-A807-472AD072532B}" srcOrd="1" destOrd="0" presId="urn:microsoft.com/office/officeart/2005/8/layout/orgChart1"/>
    <dgm:cxn modelId="{79E10E2B-4DCF-4A8E-8A87-27D6F493A944}" type="presParOf" srcId="{3A21D0C3-D701-4376-AE28-1E653FFDFB1B}" destId="{CA494D1A-00DF-4032-AE44-2E424AF287BF}" srcOrd="2" destOrd="0" presId="urn:microsoft.com/office/officeart/2005/8/layout/orgChart1"/>
    <dgm:cxn modelId="{CD44E22A-F353-464B-BE09-B5942BCA5C43}" type="presParOf" srcId="{F86AB2C2-2A8A-4B16-BE2B-0006B23D397C}" destId="{CF3B2318-CB9C-445B-B837-F5B4FDCE9861}" srcOrd="2" destOrd="0" presId="urn:microsoft.com/office/officeart/2005/8/layout/orgChart1"/>
    <dgm:cxn modelId="{852CE1DE-45CC-4809-BFC3-2759A8BA349C}" type="presParOf" srcId="{F86AB2C2-2A8A-4B16-BE2B-0006B23D397C}" destId="{681C2889-4D5C-4015-B18C-23FF6513819A}" srcOrd="3" destOrd="0" presId="urn:microsoft.com/office/officeart/2005/8/layout/orgChart1"/>
    <dgm:cxn modelId="{23C5043D-8533-4CB8-A995-591FD6E99382}" type="presParOf" srcId="{681C2889-4D5C-4015-B18C-23FF6513819A}" destId="{069EC45C-EA35-4B37-BFC7-09091199EC6B}" srcOrd="0" destOrd="0" presId="urn:microsoft.com/office/officeart/2005/8/layout/orgChart1"/>
    <dgm:cxn modelId="{FAC97AEB-9222-4280-80A4-233AF934B8D9}" type="presParOf" srcId="{069EC45C-EA35-4B37-BFC7-09091199EC6B}" destId="{D237525D-729D-43D3-A294-D122A1E1F5F8}" srcOrd="0" destOrd="0" presId="urn:microsoft.com/office/officeart/2005/8/layout/orgChart1"/>
    <dgm:cxn modelId="{BAC3ED14-58A4-4EBA-B15B-2BBA237B5414}" type="presParOf" srcId="{069EC45C-EA35-4B37-BFC7-09091199EC6B}" destId="{204EB19B-B2F4-49E2-8FF6-FFAF25207135}" srcOrd="1" destOrd="0" presId="urn:microsoft.com/office/officeart/2005/8/layout/orgChart1"/>
    <dgm:cxn modelId="{5471B718-904B-4E3E-899E-151D89975F36}" type="presParOf" srcId="{681C2889-4D5C-4015-B18C-23FF6513819A}" destId="{F9611BA9-E840-40B3-BEA4-25239D37BDF7}" srcOrd="1" destOrd="0" presId="urn:microsoft.com/office/officeart/2005/8/layout/orgChart1"/>
    <dgm:cxn modelId="{FA8ADE5F-A532-46A6-B2A7-43CB39458C6F}" type="presParOf" srcId="{681C2889-4D5C-4015-B18C-23FF6513819A}" destId="{A26A3D63-04CF-4593-A0E8-9BFDD8C51E0C}" srcOrd="2" destOrd="0" presId="urn:microsoft.com/office/officeart/2005/8/layout/orgChart1"/>
    <dgm:cxn modelId="{962E1DE3-9954-4BBD-8F3F-1AB7B09581A7}" type="presParOf" srcId="{D546BDFD-05FF-497A-BEF7-439181E2120A}" destId="{A250F428-6318-4BEA-BCED-10F97EAE79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B2318-CB9C-445B-B837-F5B4FDCE9861}">
      <dsp:nvSpPr>
        <dsp:cNvPr id="0" name=""/>
        <dsp:cNvSpPr/>
      </dsp:nvSpPr>
      <dsp:spPr>
        <a:xfrm>
          <a:off x="1784349" y="614188"/>
          <a:ext cx="741914" cy="257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61"/>
              </a:lnTo>
              <a:lnTo>
                <a:pt x="741914" y="128761"/>
              </a:lnTo>
              <a:lnTo>
                <a:pt x="741914" y="25752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1B85F-5A5F-473C-B09F-F13791CA4296}">
      <dsp:nvSpPr>
        <dsp:cNvPr id="0" name=""/>
        <dsp:cNvSpPr/>
      </dsp:nvSpPr>
      <dsp:spPr>
        <a:xfrm>
          <a:off x="827463" y="614188"/>
          <a:ext cx="956885" cy="257523"/>
        </a:xfrm>
        <a:custGeom>
          <a:avLst/>
          <a:gdLst/>
          <a:ahLst/>
          <a:cxnLst/>
          <a:rect l="0" t="0" r="0" b="0"/>
          <a:pathLst>
            <a:path>
              <a:moveTo>
                <a:pt x="956885" y="0"/>
              </a:moveTo>
              <a:lnTo>
                <a:pt x="956885" y="128761"/>
              </a:lnTo>
              <a:lnTo>
                <a:pt x="0" y="128761"/>
              </a:lnTo>
              <a:lnTo>
                <a:pt x="0" y="25752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4F3C3-8B51-48BF-B1E6-182AC67D1D91}">
      <dsp:nvSpPr>
        <dsp:cNvPr id="0" name=""/>
        <dsp:cNvSpPr/>
      </dsp:nvSpPr>
      <dsp:spPr>
        <a:xfrm>
          <a:off x="1291270" y="1035"/>
          <a:ext cx="986157" cy="6131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Single rotation</a:t>
          </a:r>
          <a:endParaRPr lang="en-US" sz="2200" kern="1200" dirty="0"/>
        </a:p>
      </dsp:txBody>
      <dsp:txXfrm>
        <a:off x="1291270" y="1035"/>
        <a:ext cx="986157" cy="613152"/>
      </dsp:txXfrm>
    </dsp:sp>
    <dsp:sp modelId="{DEF9979B-0C3E-49C9-AA47-B5F1370A39D8}">
      <dsp:nvSpPr>
        <dsp:cNvPr id="0" name=""/>
        <dsp:cNvSpPr/>
      </dsp:nvSpPr>
      <dsp:spPr>
        <a:xfrm>
          <a:off x="214311" y="871711"/>
          <a:ext cx="1226304" cy="6131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Left-left</a:t>
          </a:r>
          <a:endParaRPr lang="en-US" sz="2200" kern="1200" dirty="0"/>
        </a:p>
      </dsp:txBody>
      <dsp:txXfrm>
        <a:off x="214311" y="871711"/>
        <a:ext cx="1226304" cy="613152"/>
      </dsp:txXfrm>
    </dsp:sp>
    <dsp:sp modelId="{D237525D-729D-43D3-A294-D122A1E1F5F8}">
      <dsp:nvSpPr>
        <dsp:cNvPr id="0" name=""/>
        <dsp:cNvSpPr/>
      </dsp:nvSpPr>
      <dsp:spPr>
        <a:xfrm>
          <a:off x="1698140" y="871711"/>
          <a:ext cx="1656247" cy="6131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Right-right</a:t>
          </a:r>
          <a:endParaRPr lang="en-US" sz="2200" kern="1200" dirty="0"/>
        </a:p>
      </dsp:txBody>
      <dsp:txXfrm>
        <a:off x="1698140" y="871711"/>
        <a:ext cx="1656247" cy="613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B2318-CB9C-445B-B837-F5B4FDCE9861}">
      <dsp:nvSpPr>
        <dsp:cNvPr id="0" name=""/>
        <dsp:cNvSpPr/>
      </dsp:nvSpPr>
      <dsp:spPr>
        <a:xfrm>
          <a:off x="1441449" y="614174"/>
          <a:ext cx="741989" cy="257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75"/>
              </a:lnTo>
              <a:lnTo>
                <a:pt x="741989" y="128775"/>
              </a:lnTo>
              <a:lnTo>
                <a:pt x="741989" y="2575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1B85F-5A5F-473C-B09F-F13791CA4296}">
      <dsp:nvSpPr>
        <dsp:cNvPr id="0" name=""/>
        <dsp:cNvSpPr/>
      </dsp:nvSpPr>
      <dsp:spPr>
        <a:xfrm>
          <a:off x="699460" y="614174"/>
          <a:ext cx="741989" cy="257550"/>
        </a:xfrm>
        <a:custGeom>
          <a:avLst/>
          <a:gdLst/>
          <a:ahLst/>
          <a:cxnLst/>
          <a:rect l="0" t="0" r="0" b="0"/>
          <a:pathLst>
            <a:path>
              <a:moveTo>
                <a:pt x="741989" y="0"/>
              </a:moveTo>
              <a:lnTo>
                <a:pt x="741989" y="128775"/>
              </a:lnTo>
              <a:lnTo>
                <a:pt x="0" y="128775"/>
              </a:lnTo>
              <a:lnTo>
                <a:pt x="0" y="2575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4F3C3-8B51-48BF-B1E6-182AC67D1D91}">
      <dsp:nvSpPr>
        <dsp:cNvPr id="0" name=""/>
        <dsp:cNvSpPr/>
      </dsp:nvSpPr>
      <dsp:spPr>
        <a:xfrm>
          <a:off x="828235" y="960"/>
          <a:ext cx="1226428" cy="613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Double Rotation</a:t>
          </a:r>
          <a:endParaRPr lang="en-US" sz="2200" kern="1200" dirty="0"/>
        </a:p>
      </dsp:txBody>
      <dsp:txXfrm>
        <a:off x="828235" y="960"/>
        <a:ext cx="1226428" cy="613214"/>
      </dsp:txXfrm>
    </dsp:sp>
    <dsp:sp modelId="{DEF9979B-0C3E-49C9-AA47-B5F1370A39D8}">
      <dsp:nvSpPr>
        <dsp:cNvPr id="0" name=""/>
        <dsp:cNvSpPr/>
      </dsp:nvSpPr>
      <dsp:spPr>
        <a:xfrm>
          <a:off x="86245" y="871725"/>
          <a:ext cx="1226428" cy="613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Left-right</a:t>
          </a:r>
          <a:endParaRPr lang="en-US" sz="2200" kern="1200" dirty="0"/>
        </a:p>
      </dsp:txBody>
      <dsp:txXfrm>
        <a:off x="86245" y="871725"/>
        <a:ext cx="1226428" cy="613214"/>
      </dsp:txXfrm>
    </dsp:sp>
    <dsp:sp modelId="{D237525D-729D-43D3-A294-D122A1E1F5F8}">
      <dsp:nvSpPr>
        <dsp:cNvPr id="0" name=""/>
        <dsp:cNvSpPr/>
      </dsp:nvSpPr>
      <dsp:spPr>
        <a:xfrm>
          <a:off x="1570224" y="871725"/>
          <a:ext cx="1226428" cy="613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Right-left</a:t>
          </a:r>
          <a:endParaRPr lang="en-US" sz="2200" kern="1200" dirty="0"/>
        </a:p>
      </dsp:txBody>
      <dsp:txXfrm>
        <a:off x="1570224" y="871725"/>
        <a:ext cx="1226428" cy="613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758752"/>
            <a:ext cx="5491571" cy="2871449"/>
          </a:xfrm>
        </p:spPr>
        <p:txBody>
          <a:bodyPr/>
          <a:lstStyle/>
          <a:p>
            <a:r>
              <a:rPr lang="en-US" dirty="0" smtClean="0"/>
              <a:t>Introduction to AVL Tree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606189"/>
          </a:xfrm>
        </p:spPr>
        <p:txBody>
          <a:bodyPr>
            <a:normAutofit/>
          </a:bodyPr>
          <a:lstStyle/>
          <a:p>
            <a:r>
              <a:rPr lang="en-US" dirty="0" err="1" smtClean="0"/>
              <a:t>Tayba</a:t>
            </a:r>
            <a:r>
              <a:rPr lang="en-US" dirty="0" smtClean="0"/>
              <a:t> </a:t>
            </a:r>
            <a:r>
              <a:rPr lang="en-US" dirty="0" err="1" smtClean="0"/>
              <a:t>Asghar</a:t>
            </a:r>
            <a:endParaRPr lang="en-US" dirty="0" smtClean="0"/>
          </a:p>
          <a:p>
            <a:r>
              <a:rPr lang="en-US" dirty="0" smtClean="0"/>
              <a:t>SP22-BCS-077</a:t>
            </a:r>
          </a:p>
          <a:p>
            <a:r>
              <a:rPr lang="en-US" dirty="0" smtClean="0"/>
              <a:t>Section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42950" y="757238"/>
            <a:ext cx="3855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Double rotation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5837" y="2443163"/>
            <a:ext cx="338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1. Left- right Rotation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5946" y="2972775"/>
            <a:ext cx="562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Right-right+ Left-left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First rotation is </a:t>
            </a:r>
            <a:r>
              <a:rPr lang="en-US" dirty="0">
                <a:solidFill>
                  <a:schemeClr val="bg1"/>
                </a:solidFill>
              </a:rPr>
              <a:t>counter </a:t>
            </a:r>
            <a:r>
              <a:rPr lang="en-US" dirty="0" smtClean="0">
                <a:solidFill>
                  <a:schemeClr val="bg1"/>
                </a:solidFill>
              </a:rPr>
              <a:t>clockwise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Second rotation is clockwise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2651610" y="4262975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1713863" y="4844584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2696983" y="5549121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18" idx="5"/>
            <a:endCxn id="18" idx="5"/>
          </p:cNvCxnSpPr>
          <p:nvPr/>
        </p:nvCxnSpPr>
        <p:spPr>
          <a:xfrm>
            <a:off x="3005269" y="46044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7"/>
          </p:cNvCxnSpPr>
          <p:nvPr/>
        </p:nvCxnSpPr>
        <p:spPr>
          <a:xfrm flipV="1">
            <a:off x="2067522" y="4509100"/>
            <a:ext cx="692578" cy="39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4"/>
            <a:endCxn id="20" idx="1"/>
          </p:cNvCxnSpPr>
          <p:nvPr/>
        </p:nvCxnSpPr>
        <p:spPr>
          <a:xfrm>
            <a:off x="1921032" y="5244634"/>
            <a:ext cx="836629" cy="36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Up Arrow 32"/>
          <p:cNvSpPr/>
          <p:nvPr/>
        </p:nvSpPr>
        <p:spPr>
          <a:xfrm rot="1642722">
            <a:off x="1290229" y="5639071"/>
            <a:ext cx="1344437" cy="7656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3171908" y="4940195"/>
            <a:ext cx="1071563" cy="37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6772276" y="4940195"/>
            <a:ext cx="1071563" cy="37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757661" y="4263355"/>
            <a:ext cx="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2114" y="48445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08407" y="554912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9972680" y="5172793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lowchart: Connector 81"/>
          <p:cNvSpPr/>
          <p:nvPr/>
        </p:nvSpPr>
        <p:spPr>
          <a:xfrm>
            <a:off x="8629659" y="5201371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lowchart: Connector 82"/>
          <p:cNvSpPr/>
          <p:nvPr/>
        </p:nvSpPr>
        <p:spPr>
          <a:xfrm>
            <a:off x="9322602" y="4446813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8877417" y="4798149"/>
            <a:ext cx="546453" cy="41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592806" y="4798149"/>
            <a:ext cx="503588" cy="38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372500" y="44750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77168" y="52320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036978" y="52156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02384" y="4262147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965266" y="4993868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318455" y="4975960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Flowchart: Connector 91"/>
          <p:cNvSpPr/>
          <p:nvPr/>
        </p:nvSpPr>
        <p:spPr>
          <a:xfrm>
            <a:off x="4755101" y="5448708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lowchart: Connector 92"/>
          <p:cNvSpPr/>
          <p:nvPr/>
        </p:nvSpPr>
        <p:spPr>
          <a:xfrm>
            <a:off x="5458664" y="4645845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lowchart: Connector 93"/>
          <p:cNvSpPr/>
          <p:nvPr/>
        </p:nvSpPr>
        <p:spPr>
          <a:xfrm>
            <a:off x="6072427" y="4073611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962270" y="4227775"/>
            <a:ext cx="1316828" cy="145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rved Left Arrow 95"/>
          <p:cNvSpPr/>
          <p:nvPr/>
        </p:nvSpPr>
        <p:spPr>
          <a:xfrm rot="2999145" flipH="1" flipV="1">
            <a:off x="5151560" y="4138745"/>
            <a:ext cx="471048" cy="9695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65330" y="4645845"/>
            <a:ext cx="5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68837" y="54249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04083" y="5315664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24129" y="455595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27451" y="39433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33379" y="40857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48092" y="537281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24100" y="414185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100482" y="47577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890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4023" y="2357438"/>
            <a:ext cx="6365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Binary search tree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Height balanced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Balanced by rotation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Less time complexity than unbalanced BST</a:t>
            </a:r>
          </a:p>
        </p:txBody>
      </p:sp>
    </p:spTree>
    <p:extLst>
      <p:ext uri="{BB962C8B-B14F-4D97-AF65-F5344CB8AC3E}">
        <p14:creationId xmlns:p14="http://schemas.microsoft.com/office/powerpoint/2010/main" val="2136148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0" y="398440"/>
            <a:ext cx="4903377" cy="238608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06EEEB-3B0A-C5FF-0556-2418D262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2713"/>
            <a:ext cx="4572001" cy="2286000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44239B-7197-71B4-1A8B-5003C2311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810201"/>
            <a:ext cx="4876801" cy="256032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Named After </a:t>
            </a:r>
            <a:r>
              <a:rPr lang="en-US" sz="1800" dirty="0" smtClean="0">
                <a:solidFill>
                  <a:srgbClr val="FF0000"/>
                </a:solidFill>
              </a:rPr>
              <a:t>A</a:t>
            </a:r>
            <a:r>
              <a:rPr lang="en-US" sz="1800" dirty="0" smtClean="0"/>
              <a:t>delson- </a:t>
            </a:r>
            <a:r>
              <a:rPr lang="en-US" sz="1800" dirty="0" err="1" smtClean="0">
                <a:solidFill>
                  <a:srgbClr val="FF0000"/>
                </a:solidFill>
              </a:rPr>
              <a:t>V</a:t>
            </a:r>
            <a:r>
              <a:rPr lang="en-US" sz="1800" dirty="0" err="1" smtClean="0"/>
              <a:t>elskii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FF0000"/>
                </a:solidFill>
              </a:rPr>
              <a:t>L</a:t>
            </a:r>
            <a:r>
              <a:rPr lang="en-US" sz="1800" dirty="0" smtClean="0"/>
              <a:t>andis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Height </a:t>
            </a:r>
            <a:r>
              <a:rPr lang="en-US" sz="1800" dirty="0" smtClean="0"/>
              <a:t>Balanced </a:t>
            </a:r>
            <a:r>
              <a:rPr lang="en-US" sz="1800" dirty="0" smtClean="0"/>
              <a:t>Binary Search Tree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Non linear ADT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Each node differs by at most 1 in their height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Have time complexity of operations: O(log n)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458325" y="2243138"/>
            <a:ext cx="428625" cy="4286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915400" y="2810201"/>
            <a:ext cx="457200" cy="4286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9458325" y="3471862"/>
            <a:ext cx="442912" cy="44291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343899" y="3443288"/>
            <a:ext cx="485775" cy="4714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0229850" y="2820051"/>
            <a:ext cx="414338" cy="4187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0772775" y="3473366"/>
            <a:ext cx="414337" cy="411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8870444" y="4269047"/>
            <a:ext cx="442913" cy="4143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14" idx="7"/>
          </p:cNvCxnSpPr>
          <p:nvPr/>
        </p:nvCxnSpPr>
        <p:spPr>
          <a:xfrm flipH="1">
            <a:off x="9305645" y="2608992"/>
            <a:ext cx="215451" cy="26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16" idx="7"/>
          </p:cNvCxnSpPr>
          <p:nvPr/>
        </p:nvCxnSpPr>
        <p:spPr>
          <a:xfrm flipH="1">
            <a:off x="8758534" y="3176055"/>
            <a:ext cx="223821" cy="33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6" idx="2"/>
          </p:cNvCxnSpPr>
          <p:nvPr/>
        </p:nvCxnSpPr>
        <p:spPr>
          <a:xfrm>
            <a:off x="9874619" y="2608992"/>
            <a:ext cx="655269" cy="46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5"/>
          </p:cNvCxnSpPr>
          <p:nvPr/>
        </p:nvCxnSpPr>
        <p:spPr>
          <a:xfrm>
            <a:off x="9305645" y="3176055"/>
            <a:ext cx="374136" cy="51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3"/>
            <a:endCxn id="19" idx="7"/>
          </p:cNvCxnSpPr>
          <p:nvPr/>
        </p:nvCxnSpPr>
        <p:spPr>
          <a:xfrm flipH="1">
            <a:off x="9248494" y="3849912"/>
            <a:ext cx="274694" cy="479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5"/>
          </p:cNvCxnSpPr>
          <p:nvPr/>
        </p:nvCxnSpPr>
        <p:spPr>
          <a:xfrm>
            <a:off x="10583510" y="3177498"/>
            <a:ext cx="396433" cy="442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13370" y="2239660"/>
            <a:ext cx="92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33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71683" y="2828357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34107" y="3471862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78426" y="3531461"/>
            <a:ext cx="62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54064" y="4260329"/>
            <a:ext cx="75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29850" y="28447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72775" y="3494365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14337" y="1357313"/>
            <a:ext cx="6515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  Binary Search tree (BST)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2200" y="2852672"/>
            <a:ext cx="5843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At most 2 child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No Duplicate  value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Left subtree have all small values than parent node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Right </a:t>
            </a:r>
            <a:r>
              <a:rPr lang="en-US" dirty="0">
                <a:solidFill>
                  <a:schemeClr val="bg1"/>
                </a:solidFill>
              </a:rPr>
              <a:t>subtree have </a:t>
            </a:r>
            <a:r>
              <a:rPr lang="en-US" dirty="0" smtClean="0">
                <a:solidFill>
                  <a:schemeClr val="bg1"/>
                </a:solidFill>
              </a:rPr>
              <a:t>all large values </a:t>
            </a:r>
            <a:r>
              <a:rPr lang="en-US" dirty="0">
                <a:solidFill>
                  <a:schemeClr val="bg1"/>
                </a:solidFill>
              </a:rPr>
              <a:t>than parent </a:t>
            </a:r>
            <a:r>
              <a:rPr lang="en-US" dirty="0" smtClean="0">
                <a:solidFill>
                  <a:schemeClr val="bg1"/>
                </a:solidFill>
              </a:rPr>
              <a:t>node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Subtrees are also BST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9263056" y="4957761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lowchart: Connector 37"/>
          <p:cNvSpPr/>
          <p:nvPr/>
        </p:nvSpPr>
        <p:spPr>
          <a:xfrm>
            <a:off x="8692751" y="4335600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Connector 38"/>
          <p:cNvSpPr/>
          <p:nvPr/>
        </p:nvSpPr>
        <p:spPr>
          <a:xfrm>
            <a:off x="10622753" y="557926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Connector 39"/>
          <p:cNvSpPr/>
          <p:nvPr/>
        </p:nvSpPr>
        <p:spPr>
          <a:xfrm>
            <a:off x="10208416" y="4957761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Connector 41"/>
          <p:cNvSpPr/>
          <p:nvPr/>
        </p:nvSpPr>
        <p:spPr>
          <a:xfrm>
            <a:off x="9784558" y="4330838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9253535" y="3648938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587531" y="4048988"/>
            <a:ext cx="1222728" cy="158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38" idx="7"/>
          </p:cNvCxnSpPr>
          <p:nvPr/>
        </p:nvCxnSpPr>
        <p:spPr>
          <a:xfrm flipH="1">
            <a:off x="9046410" y="3990402"/>
            <a:ext cx="267803" cy="403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3"/>
            <a:endCxn id="36" idx="7"/>
          </p:cNvCxnSpPr>
          <p:nvPr/>
        </p:nvCxnSpPr>
        <p:spPr>
          <a:xfrm flipH="1">
            <a:off x="9616715" y="4672302"/>
            <a:ext cx="228521" cy="34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255368" y="3635011"/>
            <a:ext cx="4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15594" y="43029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76767" y="4316904"/>
            <a:ext cx="45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58034" y="49577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211565" y="49731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11696" y="55819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4426" y="614361"/>
            <a:ext cx="5343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Balance Factor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 flipV="1">
            <a:off x="1114426" y="1618903"/>
            <a:ext cx="1828799" cy="124797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14588" y="1881485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Difference of height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Height of left sub-tree minus that of right sub-tree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-1,0,1 indicates a balanced node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1677" y="3149857"/>
            <a:ext cx="6472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Balance factor= (height of left subtree) - (height of  </a:t>
            </a:r>
            <a:r>
              <a:rPr lang="en-US" b="1" dirty="0" smtClean="0">
                <a:solidFill>
                  <a:schemeClr val="bg1"/>
                </a:solidFill>
              </a:rPr>
              <a:t>right subtree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	    </a:t>
            </a:r>
          </a:p>
          <a:p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3838572" y="4277350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4900609" y="5044112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4386874" y="4677400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5400672" y="5487024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9439267" y="5444162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8186731" y="4858374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9024930" y="484408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Connector 21"/>
          <p:cNvSpPr/>
          <p:nvPr/>
        </p:nvSpPr>
        <p:spPr>
          <a:xfrm>
            <a:off x="8601072" y="4277350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192231" y="4583807"/>
            <a:ext cx="1415609" cy="102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5"/>
          </p:cNvCxnSpPr>
          <p:nvPr/>
        </p:nvCxnSpPr>
        <p:spPr>
          <a:xfrm>
            <a:off x="8954731" y="4618814"/>
            <a:ext cx="691704" cy="975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3"/>
            <a:endCxn id="20" idx="0"/>
          </p:cNvCxnSpPr>
          <p:nvPr/>
        </p:nvCxnSpPr>
        <p:spPr>
          <a:xfrm flipH="1">
            <a:off x="8393900" y="4618814"/>
            <a:ext cx="267850" cy="23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46821" y="42494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6909" y="464220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257" y="5029111"/>
            <a:ext cx="37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39617" y="5479344"/>
            <a:ext cx="4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61750" y="4249482"/>
            <a:ext cx="24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0960" y="48268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92508" y="48268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34286" y="54441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71059" y="51568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73980" y="47840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3201" y="43277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1269" y="39720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-3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693945" y="51568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17251" y="45517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23313" y="44747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48815" y="39080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0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AVL Tree Introduced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474" y="2085432"/>
            <a:ext cx="591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Unbalanced BST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Time complexity of O(n) in worst case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Large height of BST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566862" y="355758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981199" y="395763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2395536" y="435768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2809873" y="475773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200398" y="515778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614735" y="555783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029072" y="595788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stCxn id="16" idx="5"/>
            <a:endCxn id="18" idx="1"/>
          </p:cNvCxnSpPr>
          <p:nvPr/>
        </p:nvCxnSpPr>
        <p:spPr>
          <a:xfrm>
            <a:off x="1920521" y="3899051"/>
            <a:ext cx="121356" cy="11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25335" y="4294338"/>
            <a:ext cx="121356" cy="11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5"/>
            <a:endCxn id="23" idx="1"/>
          </p:cNvCxnSpPr>
          <p:nvPr/>
        </p:nvCxnSpPr>
        <p:spPr>
          <a:xfrm>
            <a:off x="3968394" y="5899301"/>
            <a:ext cx="121356" cy="11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9" idx="5"/>
          </p:cNvCxnSpPr>
          <p:nvPr/>
        </p:nvCxnSpPr>
        <p:spPr>
          <a:xfrm flipH="1" flipV="1">
            <a:off x="2749195" y="4699151"/>
            <a:ext cx="1371599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20794" y="6051701"/>
            <a:ext cx="121356" cy="11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8383733" y="5446868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Connector 40"/>
          <p:cNvSpPr/>
          <p:nvPr/>
        </p:nvSpPr>
        <p:spPr>
          <a:xfrm>
            <a:off x="9246395" y="449436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8096859" y="459118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8629651" y="3811440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Connector 43"/>
          <p:cNvSpPr/>
          <p:nvPr/>
        </p:nvSpPr>
        <p:spPr>
          <a:xfrm>
            <a:off x="7578370" y="5411150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Connector 44"/>
          <p:cNvSpPr/>
          <p:nvPr/>
        </p:nvSpPr>
        <p:spPr>
          <a:xfrm>
            <a:off x="9067839" y="5399509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9823884" y="5411150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817638" y="4123856"/>
            <a:ext cx="904791" cy="145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5"/>
            <a:endCxn id="46" idx="0"/>
          </p:cNvCxnSpPr>
          <p:nvPr/>
        </p:nvCxnSpPr>
        <p:spPr>
          <a:xfrm>
            <a:off x="8983310" y="4152904"/>
            <a:ext cx="1047743" cy="125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5"/>
            <a:endCxn id="40" idx="0"/>
          </p:cNvCxnSpPr>
          <p:nvPr/>
        </p:nvCxnSpPr>
        <p:spPr>
          <a:xfrm>
            <a:off x="8450518" y="4932651"/>
            <a:ext cx="140384" cy="51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3"/>
            <a:endCxn id="45" idx="0"/>
          </p:cNvCxnSpPr>
          <p:nvPr/>
        </p:nvCxnSpPr>
        <p:spPr>
          <a:xfrm flipH="1">
            <a:off x="9275008" y="4835831"/>
            <a:ext cx="32065" cy="563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29437" y="354365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6342" y="396643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56911" y="4356957"/>
            <a:ext cx="44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67438" y="477309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90267" y="517242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68356" y="555639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04459" y="5973246"/>
            <a:ext cx="24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690329" y="38300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59332" y="46278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34268" y="543022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322517" y="44992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431242" y="547470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80045" y="54148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13455" y="53995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6498" y="4987761"/>
            <a:ext cx="17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Unbalanced BST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35372" y="4835831"/>
            <a:ext cx="2077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Balanced BST (AVL)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Flowchart: Process 80"/>
          <p:cNvSpPr/>
          <p:nvPr/>
        </p:nvSpPr>
        <p:spPr>
          <a:xfrm>
            <a:off x="285750" y="5375426"/>
            <a:ext cx="1548867" cy="71442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5143500" y="5205163"/>
            <a:ext cx="1814513" cy="45719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301627" y="55821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67730" y="52051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68833" y="479084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72832" y="43946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08686" y="40114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58029" y="35575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63832" y="322861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62314" y="5245561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26737" y="5184125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352689" y="5184125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088981" y="5145375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620502" y="4360064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514120" y="4431948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991840" y="3594135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067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85813" y="757238"/>
            <a:ext cx="5470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Balancing Approaches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126" y="2386013"/>
            <a:ext cx="5872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Balanced through rotations (of nodes and edges)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Single rotation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Double rotation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353832265"/>
              </p:ext>
            </p:extLst>
          </p:nvPr>
        </p:nvGraphicFramePr>
        <p:xfrm>
          <a:off x="2032001" y="4043363"/>
          <a:ext cx="3568699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450912922"/>
              </p:ext>
            </p:extLst>
          </p:nvPr>
        </p:nvGraphicFramePr>
        <p:xfrm>
          <a:off x="6642101" y="4043363"/>
          <a:ext cx="2882899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02724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2540" y="475638"/>
            <a:ext cx="4029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Single Rotation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179" y="2014538"/>
            <a:ext cx="339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2. Right-right rotation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397621" y="1531419"/>
            <a:ext cx="2288555" cy="45719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00250" y="2686050"/>
            <a:ext cx="56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Counter Clockwise rotation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Applied on the edge below the node having BF = -2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3686176" y="5329237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3109910" y="4644151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2534689" y="4018180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62152" y="4373931"/>
            <a:ext cx="997852" cy="115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rved Left Arrow 19"/>
          <p:cNvSpPr/>
          <p:nvPr/>
        </p:nvSpPr>
        <p:spPr>
          <a:xfrm rot="19540117" flipV="1">
            <a:off x="3374741" y="4159354"/>
            <a:ext cx="503460" cy="9695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650581" y="4489668"/>
            <a:ext cx="1485900" cy="441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8472484" y="4815598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7129463" y="4844176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7822406" y="4089618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377221" y="4440954"/>
            <a:ext cx="546453" cy="41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92610" y="4440954"/>
            <a:ext cx="503588" cy="38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2198" y="39892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9922" y="4627661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4285" y="531592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72304" y="41178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76972" y="48748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36782" y="48584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88113" y="5077914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02188" y="3904952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65070" y="4636673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8259" y="4618765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79168" y="37743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19569" y="43957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4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28725" y="560607"/>
            <a:ext cx="4029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Single Rotation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179" y="2014538"/>
            <a:ext cx="3146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Left-left rotation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378180" y="1631575"/>
            <a:ext cx="2250846" cy="49896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00250" y="2686050"/>
            <a:ext cx="530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Clockwise rotation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Applied on the edge below the node having BF =2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2697683" y="5348692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3401246" y="4545829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4001415" y="3946338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904852" y="4127759"/>
            <a:ext cx="1316828" cy="145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Left Arrow 14"/>
          <p:cNvSpPr/>
          <p:nvPr/>
        </p:nvSpPr>
        <p:spPr>
          <a:xfrm rot="2999145" flipH="1" flipV="1">
            <a:off x="3094142" y="4038729"/>
            <a:ext cx="471048" cy="9695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650581" y="4489668"/>
            <a:ext cx="1485900" cy="441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7481" y="39463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7912" y="4545829"/>
            <a:ext cx="5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1419" y="53249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8472484" y="4815598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/>
          <p:cNvSpPr/>
          <p:nvPr/>
        </p:nvSpPr>
        <p:spPr>
          <a:xfrm>
            <a:off x="7129463" y="4844176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7822406" y="4089618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7377221" y="4440954"/>
            <a:ext cx="546453" cy="41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092610" y="4440954"/>
            <a:ext cx="503588" cy="38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72304" y="41178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76972" y="48748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36782" y="48584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46665" y="5215648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27124" y="3933194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7387" y="4647501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44860" y="4609490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66711" y="44559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70033" y="384333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2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42950" y="757238"/>
            <a:ext cx="3855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Double rotation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5837" y="2443163"/>
            <a:ext cx="3397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1. Right- left Rotation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5946" y="2972775"/>
            <a:ext cx="562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Left-left + right-right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First rotation is clockwise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Second rotation is counter clockwise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1705946" y="4196204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Connector 48"/>
          <p:cNvSpPr/>
          <p:nvPr/>
        </p:nvSpPr>
        <p:spPr>
          <a:xfrm>
            <a:off x="2554160" y="5036201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lowchart: Connector 49"/>
          <p:cNvSpPr/>
          <p:nvPr/>
        </p:nvSpPr>
        <p:spPr>
          <a:xfrm>
            <a:off x="1598208" y="5684852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/>
          <p:cNvCxnSpPr>
            <a:stCxn id="48" idx="5"/>
            <a:endCxn id="48" idx="5"/>
          </p:cNvCxnSpPr>
          <p:nvPr/>
        </p:nvCxnSpPr>
        <p:spPr>
          <a:xfrm>
            <a:off x="2059605" y="45376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1"/>
            <a:endCxn id="48" idx="5"/>
          </p:cNvCxnSpPr>
          <p:nvPr/>
        </p:nvCxnSpPr>
        <p:spPr>
          <a:xfrm flipH="1" flipV="1">
            <a:off x="2059605" y="4537668"/>
            <a:ext cx="555233" cy="55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3"/>
            <a:endCxn id="50" idx="7"/>
          </p:cNvCxnSpPr>
          <p:nvPr/>
        </p:nvCxnSpPr>
        <p:spPr>
          <a:xfrm flipH="1">
            <a:off x="1951867" y="5377665"/>
            <a:ext cx="662971" cy="36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rved Up Arrow 70"/>
          <p:cNvSpPr/>
          <p:nvPr/>
        </p:nvSpPr>
        <p:spPr>
          <a:xfrm rot="8517674" flipV="1">
            <a:off x="2080127" y="5843100"/>
            <a:ext cx="1344437" cy="7450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>
            <a:off x="3914775" y="4941519"/>
            <a:ext cx="1071563" cy="37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6927169" y="4897221"/>
            <a:ext cx="1071563" cy="37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833872" y="424715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84667" y="50362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43136" y="57155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" name="Flowchart: Connector 103"/>
          <p:cNvSpPr/>
          <p:nvPr/>
        </p:nvSpPr>
        <p:spPr>
          <a:xfrm>
            <a:off x="9744080" y="5115640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lowchart: Connector 104"/>
          <p:cNvSpPr/>
          <p:nvPr/>
        </p:nvSpPr>
        <p:spPr>
          <a:xfrm>
            <a:off x="8401059" y="5144218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lowchart: Connector 105"/>
          <p:cNvSpPr/>
          <p:nvPr/>
        </p:nvSpPr>
        <p:spPr>
          <a:xfrm>
            <a:off x="9094002" y="4389660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8648817" y="4740996"/>
            <a:ext cx="546453" cy="41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9364206" y="4740996"/>
            <a:ext cx="503588" cy="38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9143900" y="44179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448568" y="51749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808378" y="515852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473784" y="4204994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736666" y="4936715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089855" y="4918807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Flowchart: Connector 114"/>
          <p:cNvSpPr/>
          <p:nvPr/>
        </p:nvSpPr>
        <p:spPr>
          <a:xfrm>
            <a:off x="5467363" y="4858456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lowchart: Connector 115"/>
          <p:cNvSpPr/>
          <p:nvPr/>
        </p:nvSpPr>
        <p:spPr>
          <a:xfrm>
            <a:off x="4892142" y="4232485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5219605" y="4588236"/>
            <a:ext cx="997852" cy="115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rved Left Arrow 117"/>
          <p:cNvSpPr/>
          <p:nvPr/>
        </p:nvSpPr>
        <p:spPr>
          <a:xfrm rot="19540117" flipV="1">
            <a:off x="5732194" y="4373659"/>
            <a:ext cx="503460" cy="9695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939651" y="42035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567375" y="4841966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397523" y="5400527"/>
            <a:ext cx="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136621" y="39887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777022" y="461009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Flowchart: Connector 124"/>
          <p:cNvSpPr/>
          <p:nvPr/>
        </p:nvSpPr>
        <p:spPr>
          <a:xfrm>
            <a:off x="6125620" y="5715570"/>
            <a:ext cx="414337" cy="4000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308290" y="57282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79434" y="560141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907529" y="489722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059605" y="40862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7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6" id="{C39D9A21-4858-4087-9FF0-28F21031D048}" vid="{7480821C-154D-4ED6-BEAB-DBC9D20F13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93354B-8927-46EE-B294-4D51952A09C2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sharepoint/v3"/>
    <ds:schemaRef ds:uri="http://www.w3.org/XML/1998/namespace"/>
    <ds:schemaRef ds:uri="http://purl.org/dc/terms/"/>
    <ds:schemaRef ds:uri="71af3243-3dd4-4a8d-8c0d-dd76da1f02a5"/>
    <ds:schemaRef ds:uri="http://purl.org/dc/elements/1.1/"/>
    <ds:schemaRef ds:uri="http://schemas.microsoft.com/office/infopath/2007/PartnerControls"/>
    <ds:schemaRef ds:uri="230e9df3-be65-4c73-a93b-d1236ebd677e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396</Words>
  <Application>Microsoft Office PowerPoint</Application>
  <PresentationFormat>Widescreen</PresentationFormat>
  <Paragraphs>183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Franklin Gothic Book</vt:lpstr>
      <vt:lpstr>Franklin Gothic Demi</vt:lpstr>
      <vt:lpstr>Wingdings</vt:lpstr>
      <vt:lpstr>Custom</vt:lpstr>
      <vt:lpstr>Introduction to AVL Tree</vt:lpstr>
      <vt:lpstr>Introduction </vt:lpstr>
      <vt:lpstr>PowerPoint Presentation</vt:lpstr>
      <vt:lpstr>PowerPoint Presentation</vt:lpstr>
      <vt:lpstr>Why AVL Tree Introduced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New Muskan</dc:creator>
  <cp:lastModifiedBy>New Muskan</cp:lastModifiedBy>
  <cp:revision>6</cp:revision>
  <dcterms:created xsi:type="dcterms:W3CDTF">2023-09-14T18:45:47Z</dcterms:created>
  <dcterms:modified xsi:type="dcterms:W3CDTF">2023-12-11T01:30:14Z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