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1" r:id="rId3"/>
    <p:sldId id="313" r:id="rId4"/>
    <p:sldId id="304" r:id="rId5"/>
    <p:sldId id="312" r:id="rId6"/>
    <p:sldId id="314" r:id="rId7"/>
    <p:sldId id="315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0" y="258901"/>
            <a:ext cx="121920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5500" b="1" dirty="0">
                <a:solidFill>
                  <a:schemeClr val="accent5"/>
                </a:solidFill>
              </a:rPr>
              <a:t>COMPARATIVE ANALYSIS OF AXIAL FORCE–MOMENT (P–M) INTERACTION IN CONFINED REINFORCED CONCRETE WITH PLATE COMPOSITE SECTIONS: EVALUATING STRAIN HARDENING AND ULTIMATE STRAIN CRITERIA USING OPENSEES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0" y="0"/>
            <a:ext cx="578989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68769A-B510-51B8-82FA-EFDCE8B9C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719" y="0"/>
            <a:ext cx="7200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FDEBE-D87B-B41B-9433-16E6C3AAC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FF7786-7D87-422F-94C2-98407CB4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7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93AB6-CC54-4757-4230-67268EB9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826E94-7E0A-3FE9-B42E-BF62D319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7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6B446-0386-225F-7F41-E171BEA6B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04DF16-8D6E-51DF-09BE-69B40EC6C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D9132-E525-3CC8-0782-05E782FC0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2F866-26D2-B1E9-FE66-72C8DB7D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66045-6711-BFB4-C808-44FC6A37F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B8D3BC-C631-DAE4-5CE2-57ADBFBCB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6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64059-6B68-A48A-B565-A23DD16CE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B2E7D4-05F6-57FB-68C7-E247C760A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6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52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49</cp:revision>
  <cp:lastPrinted>2025-07-29T09:51:21Z</cp:lastPrinted>
  <dcterms:created xsi:type="dcterms:W3CDTF">2025-07-14T18:44:20Z</dcterms:created>
  <dcterms:modified xsi:type="dcterms:W3CDTF">2025-08-07T11:00:00Z</dcterms:modified>
</cp:coreProperties>
</file>