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257" r:id="rId5"/>
    <p:sldId id="258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302" r:id="rId14"/>
    <p:sldId id="301" r:id="rId15"/>
    <p:sldId id="260" r:id="rId16"/>
    <p:sldId id="291" r:id="rId17"/>
    <p:sldId id="292" r:id="rId18"/>
    <p:sldId id="293" r:id="rId19"/>
    <p:sldId id="294" r:id="rId20"/>
    <p:sldId id="295" r:id="rId21"/>
    <p:sldId id="296" r:id="rId22"/>
    <p:sldId id="299" r:id="rId23"/>
    <p:sldId id="30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114300" y="2244060"/>
            <a:ext cx="1219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5"/>
              </a:solidFill>
            </a:endParaRP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ASSESSMENTS OF THE STRUCTURAL DUCTILITY DAMAGE INDEX OF CONCRETE FRAME USING OPENSEES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5"/>
                </a:solidFill>
              </a:rPr>
              <a:t> 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519DE-CCC2-4B2E-DF30-A07FE8F88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821BC9-B000-2801-E85E-99B152423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3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B88BE-02CC-CD23-EB5E-6BE14C552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C6CC2A-8EBA-AE48-29DA-95BB09A75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44FE4-3DF1-9E98-2562-D673CF139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A335B-B347-6CDD-17CA-81F99A33D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9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24364-328F-D4AC-A2E5-DFC3F3DA0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482665-B441-A31E-BBD2-535816A15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7EF974-F2B6-3364-9E75-B396876306DB}"/>
              </a:ext>
            </a:extLst>
          </p:cNvPr>
          <p:cNvSpPr txBox="1"/>
          <p:nvPr/>
        </p:nvSpPr>
        <p:spPr>
          <a:xfrm>
            <a:off x="3962400" y="1097753"/>
            <a:ext cx="75691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    Disp        Base Shear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[1.33908963e+02 1.56504883e+06]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[6.61645649e+02 1.76849816e+06]]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Elastic Stiffness :     11687.41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Plastic Stiffness :     2672.88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Tangent Stiffness :     385.51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Ductility Ratio :       4.94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Over Strength Factor:   1.13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Over Strength Coefficient (</a:t>
            </a:r>
            <a:r>
              <a:rPr lang="el-GR" sz="1600" b="1" dirty="0">
                <a:solidFill>
                  <a:schemeClr val="accent5"/>
                </a:solidFill>
              </a:rPr>
              <a:t>Ω0):      1.1300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Displacement Ductility Ratio (</a:t>
            </a:r>
            <a:r>
              <a:rPr lang="el-GR" sz="1600" b="1" dirty="0">
                <a:solidFill>
                  <a:schemeClr val="accent5"/>
                </a:solidFill>
              </a:rPr>
              <a:t>μ):    4.9410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Ductility Coefficient (R</a:t>
            </a:r>
            <a:r>
              <a:rPr lang="el-GR" sz="1600" b="1" dirty="0">
                <a:solidFill>
                  <a:schemeClr val="accent5"/>
                </a:solidFill>
              </a:rPr>
              <a:t>μ):          4.9410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Behavior Coefficient (R): 5.5833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Ductility Damage Index in X Direction: -0.1859</a:t>
            </a:r>
          </a:p>
        </p:txBody>
      </p:sp>
    </p:spTree>
    <p:extLst>
      <p:ext uri="{BB962C8B-B14F-4D97-AF65-F5344CB8AC3E}">
        <p14:creationId xmlns:p14="http://schemas.microsoft.com/office/powerpoint/2010/main" val="1276893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E8065-1D15-C89F-5064-2D16C822E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3F8044-171F-65EF-6048-8E0CB374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BFA0FB-DC96-8E68-110E-B9696205B2D9}"/>
              </a:ext>
            </a:extLst>
          </p:cNvPr>
          <p:cNvSpPr txBox="1"/>
          <p:nvPr/>
        </p:nvSpPr>
        <p:spPr>
          <a:xfrm>
            <a:off x="3962400" y="1097753"/>
            <a:ext cx="75691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    Disp        Base Shear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[6.99459041e+00 1.90633034e+06]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[5.10151935e+01 1.76849816e+06]]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Elastic Stiffness :     272543.53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Plastic Stiffness :     34666.11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Tangent Stiffness :     -3131.08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Ductility Ratio :       7.29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Over Strength Factor:   0.93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Over Strength Coefficient (</a:t>
            </a:r>
            <a:r>
              <a:rPr lang="el-GR" sz="1600" b="1" dirty="0">
                <a:solidFill>
                  <a:schemeClr val="accent5"/>
                </a:solidFill>
              </a:rPr>
              <a:t>Ω0):      0.9277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Displacement Ductility Ratio (</a:t>
            </a:r>
            <a:r>
              <a:rPr lang="el-GR" sz="1600" b="1" dirty="0">
                <a:solidFill>
                  <a:schemeClr val="accent5"/>
                </a:solidFill>
              </a:rPr>
              <a:t>μ):    7.2935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Ductility Coefficient (R</a:t>
            </a:r>
            <a:r>
              <a:rPr lang="el-GR" sz="1600" b="1" dirty="0">
                <a:solidFill>
                  <a:schemeClr val="accent5"/>
                </a:solidFill>
              </a:rPr>
              <a:t>μ):          7.2935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Behavior Coefficient (R): 6.7662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Ductility Damage Index in Y Direction: -0.1132</a:t>
            </a:r>
          </a:p>
        </p:txBody>
      </p:sp>
    </p:spTree>
    <p:extLst>
      <p:ext uri="{BB962C8B-B14F-4D97-AF65-F5344CB8AC3E}">
        <p14:creationId xmlns:p14="http://schemas.microsoft.com/office/powerpoint/2010/main" val="124279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3300-5EE3-8104-47E1-E7C1219D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0A7FF-61FD-718A-2317-1B0ECCF31E61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4141397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08A73-DE0B-5D67-2227-471CB863B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EA9A32-E2D9-939A-5E44-CBC54CEA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0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286B8-1EF1-21EE-8394-8C635F898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7D705B-5C52-FBD7-A561-7E2310CFE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795" y="936497"/>
            <a:ext cx="700441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36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25120-ACE5-1B4E-01A7-679F39594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508147-182C-E19B-0314-BDFA851F6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88" y="936497"/>
            <a:ext cx="63122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69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EBDC9-68F1-7035-6812-8965B29F0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B89361-8C52-1459-4191-FD43DFD6F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7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62F76B-29AC-ED27-EF91-38F16193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29" y="0"/>
            <a:ext cx="827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0AAB9-53A7-FA02-40B4-08EFDE4F8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12474-9527-A65E-09A3-B17CF803B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9" y="936497"/>
            <a:ext cx="645828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46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66384-6106-AF90-AA76-085296DDB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638B23-A0F6-457C-8565-F5006B2AF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98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11EBE-BE49-E317-ED70-69117230F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357A98-7DEF-D930-8870-034E382AA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46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622F-971D-3B69-89B6-423A268FD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EAA356-C06F-DF0C-DE63-439646295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03" y="936497"/>
            <a:ext cx="669959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280182-D113-8E4C-BB16-510CE1369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807"/>
            <a:ext cx="12192000" cy="654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1" y="2660073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5400" b="1" dirty="0">
                <a:solidFill>
                  <a:schemeClr val="accent5"/>
                </a:solidFill>
              </a:rPr>
              <a:t>(PUSHOVER)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FBA-83D1-6B33-40B1-6526EEB22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39856C-A9FD-86DB-7061-55B8F287C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48" y="0"/>
            <a:ext cx="8557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0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1E6AA-0C43-7AAD-E675-3C069C00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D4AC39-C010-FACD-323C-E95ABBB1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6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6C8E4-641A-02E7-7F57-05ED0942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3BCBA5-F49F-CFBE-B1C9-3966151D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7B438-9AB9-8202-F4D5-0E794E50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47A88F-9BC4-810B-17F3-9A50D9720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8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261</Words>
  <Application>Microsoft Office PowerPoint</Application>
  <PresentationFormat>Widescreen</PresentationFormat>
  <Paragraphs>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29</cp:revision>
  <cp:lastPrinted>2025-07-26T13:21:45Z</cp:lastPrinted>
  <dcterms:created xsi:type="dcterms:W3CDTF">2025-07-14T18:44:20Z</dcterms:created>
  <dcterms:modified xsi:type="dcterms:W3CDTF">2025-07-27T12:12:28Z</dcterms:modified>
</cp:coreProperties>
</file>