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D38C-B642-99B7-4DF5-12B777AF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0752-4EE6-C0BD-7CB8-1A8DE2F1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5676-7BA6-557F-51F0-73250A5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A74-4966-C451-9C24-62AA2AEB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D8A-560B-B435-B0EC-45B1D557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FCA2-954B-B815-444F-3D0C18DC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E188-61FE-536C-248A-54ACE0F6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A831-2134-F38E-BE59-0BE7FA9A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9032-791A-DA7C-93F7-48C513D2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BDED-A397-BA9F-F460-DB6AC48D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1629A-1B56-EBFE-F817-4F62B2E0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B6F6-824D-6C44-E8EA-542C854D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912D-7000-7795-C458-D57471B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69F9-996B-86F7-4C10-A171315D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4249-D564-C63B-7788-A39680F5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41E-82E2-4FB9-83C7-8CE7F572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DF2-73EB-4739-0E58-2E1DA686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0694-4E7D-B3B4-345A-9606EB1C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B1CC-AF34-15A8-1C14-2108DDC8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1DCE-A7E1-6F37-5446-A383F2F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2622-71D0-11EB-B05A-19E1B9CD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1720-875C-0AD5-3927-711B8D63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2D8-CDF6-350D-A2ED-E417E54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134A-E015-313F-359B-AC360E97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2E4F-6955-552E-A43E-839D34D7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A2E6-EF5C-4695-0042-260B18FE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AC05-9553-959C-309F-5B0099AE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C6CA-DF4F-0ED5-AF3E-45D4CEF9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E6E5-BB8D-E897-73C2-9A7327D8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D940-23D9-BCA1-88DC-DE812F63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0995-1A64-D8FA-8F8B-9560CF5C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6C6-1000-F513-942D-A4293A3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180C-914A-8807-0297-C68D6A66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3C4A-8016-4E18-A5C4-21E16CBB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564C-F5C9-353C-44CA-F6D04376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332DA-93DC-83C2-71FE-160D8DB5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E46AC-AFDC-40C1-5756-F5B3F24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93356-CF81-418E-864E-24B86644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E002D-A3E5-1E30-EC5B-59ED12C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ECC5-7D6A-C78B-E38A-74A388B0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2FA2F-C2FF-ABA5-5C16-50492579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A4708-14F0-EB20-AC0F-CCF5EFD4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43AB6-5210-B38F-4B9F-7386DE1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4810E-4935-A2E5-FB3C-76BAC99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BC685-26D2-E89F-B3F5-D961C8A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2080-79B4-C8F7-D91A-123ABEE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FB60-FDE6-EFE1-A794-0EC7FF5B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E557-9B25-3EF8-DF8D-CDA7B53F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9CA1-E603-3CB6-CF8C-689C5ABD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BA3E-062F-D133-A656-325961A8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E7EC-63A2-6B74-5747-B943D58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D484-E968-2DFE-2FF6-91C15C49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EA8-AF78-F7C6-8722-7704EA9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5E1DC-CC27-AAC9-B911-76591EEEA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4D22-8662-EC24-3DAA-C5FDA6D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74D1-E525-03FB-883E-E77F7CFC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01E61-AC2F-CDDF-AA83-BF8BC33E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BE2F-E1FC-4D06-5B50-EBE30020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A8113-1DF4-1B7B-A7E1-3DF844D4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373E-8DBC-CCD2-6A4E-D66874A9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64A5-C0B3-B090-F126-F436BEE4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0DC6B-5A39-4AF8-8651-91EC2865CD7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E32A-2359-CC5D-9F7D-EA83A130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D291-EE0E-918F-3CDE-3166D61A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8BB95-4CB0-CEB7-33E6-E997BE3CA587}"/>
              </a:ext>
            </a:extLst>
          </p:cNvPr>
          <p:cNvSpPr txBox="1"/>
          <p:nvPr/>
        </p:nvSpPr>
        <p:spPr>
          <a:xfrm>
            <a:off x="114300" y="2243137"/>
            <a:ext cx="1174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DYNAMIC TIME HISTORY ANALYSIS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EXTERNAL OBJECT CONTACT EFFECTS WITH SOIL-STRUCTURE INTERACTIONS VIA THE SPRING METHOD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31000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5E92-570A-9F91-2695-2BCA6DB5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F94CE-BD9B-5347-4979-3A21F19E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48A7-48C3-F2A0-CCBB-A826134B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67ABA-3E67-F9FD-EC42-16652E72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188720"/>
            <a:ext cx="8292373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9554-8078-DB95-953D-3C6FA104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E8608-D560-B246-0BDB-9937EBF0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62" y="1233762"/>
            <a:ext cx="9990476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10380-730D-8C27-2B2D-C0DD09A4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F204C-E2E8-C6AC-F5E3-8D5534E0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38" y="1233762"/>
            <a:ext cx="8409524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8321-7C25-990E-746F-3F009592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0980B-CE0D-E3D1-C4BE-D46FEBD9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419"/>
            <a:ext cx="12192000" cy="40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5D980-543B-AD99-B483-31F3DD31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30389-810B-4335-EF2C-F848B78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64" y="0"/>
            <a:ext cx="4577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7E510-692A-9A4E-0D11-0C2D8954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FA057-50A6-B622-124D-26737143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0"/>
            <a:ext cx="6353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A811-EF3C-8552-E618-819CCDB7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384DF-286F-6984-386E-1F98020E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37E8-E443-D48D-7B6D-8FCE1DDD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1C541F-2749-811C-704F-F6D26E48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936497"/>
            <a:ext cx="77156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12</cp:revision>
  <cp:lastPrinted>2025-07-02T09:28:03Z</cp:lastPrinted>
  <dcterms:created xsi:type="dcterms:W3CDTF">2025-07-01T19:51:05Z</dcterms:created>
  <dcterms:modified xsi:type="dcterms:W3CDTF">2025-07-02T09:28:44Z</dcterms:modified>
</cp:coreProperties>
</file>