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281" r:id="rId4"/>
    <p:sldId id="346" r:id="rId5"/>
    <p:sldId id="257" r:id="rId6"/>
    <p:sldId id="258" r:id="rId7"/>
    <p:sldId id="303" r:id="rId8"/>
    <p:sldId id="342" r:id="rId9"/>
    <p:sldId id="320" r:id="rId10"/>
    <p:sldId id="317" r:id="rId11"/>
    <p:sldId id="308" r:id="rId12"/>
    <p:sldId id="343" r:id="rId13"/>
    <p:sldId id="344" r:id="rId14"/>
    <p:sldId id="319" r:id="rId15"/>
    <p:sldId id="347" r:id="rId16"/>
    <p:sldId id="348" r:id="rId17"/>
    <p:sldId id="260" r:id="rId18"/>
    <p:sldId id="341" r:id="rId19"/>
    <p:sldId id="340" r:id="rId20"/>
    <p:sldId id="306" r:id="rId21"/>
    <p:sldId id="311" r:id="rId22"/>
    <p:sldId id="313" r:id="rId23"/>
    <p:sldId id="314" r:id="rId24"/>
    <p:sldId id="345" r:id="rId25"/>
    <p:sldId id="315" r:id="rId26"/>
    <p:sldId id="316" r:id="rId27"/>
    <p:sldId id="321" r:id="rId28"/>
    <p:sldId id="325" r:id="rId29"/>
    <p:sldId id="326" r:id="rId30"/>
    <p:sldId id="322" r:id="rId31"/>
    <p:sldId id="323" r:id="rId32"/>
    <p:sldId id="324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4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C0FB5-4CA3-7C57-8671-0CEB18E772CB}"/>
              </a:ext>
            </a:extLst>
          </p:cNvPr>
          <p:cNvSpPr txBox="1"/>
          <p:nvPr/>
        </p:nvSpPr>
        <p:spPr>
          <a:xfrm>
            <a:off x="-1" y="205040"/>
            <a:ext cx="1219200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5500" b="1" dirty="0">
                <a:solidFill>
                  <a:schemeClr val="accent3"/>
                </a:solidFill>
              </a:rPr>
              <a:t>COMPARATIVE STUDY OF ELASTIC AND INELASTIC STRUCTURAL BEHAVIOR THROUGH PUSHOVER DYNAMIC ANALYSIS. HARMONIC IMPACT LOADING ANALYSIS OF CONCRETE FRAME WITH VISCOUS DAMPER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7C1CB-1628-C010-1615-A3FC2591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4C7DF-87EE-3620-3D97-496848DA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AFD2B-5FE6-611A-B288-94CCA5F54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B229E-6E66-C4A8-D346-8FAB54713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1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AFBF-2C4E-ED3F-67D3-35850CA70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C26176-8B75-D1FF-A247-D4AE57F94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AE21B-4026-04B8-B23A-DB56D1FF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0C485-BC8F-F723-D5AB-CD2544319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2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6617B-15BD-E3B4-3B0A-229B03E0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9B9D5-1901-15AF-67CF-EBE87435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53228-B384-A496-F3CF-43DF80BE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330B2E-187B-3F04-F02C-E05E35019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9999F7-3149-2F50-B755-7873127D6561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[2.19526346e+02 1.93813588e+07]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[7.82314246e+02 4.62474860e+07]]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88287.17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59116.25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47737.57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3.56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2.39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2.3862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3.5636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3.5636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8.5035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X Direction: -0.3393</a:t>
            </a:r>
          </a:p>
        </p:txBody>
      </p:sp>
    </p:spTree>
    <p:extLst>
      <p:ext uri="{BB962C8B-B14F-4D97-AF65-F5344CB8AC3E}">
        <p14:creationId xmlns:p14="http://schemas.microsoft.com/office/powerpoint/2010/main" val="45309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A2986-DBBA-C25E-5999-C351FF2A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8DE17-A685-9B65-22E6-E192C6B2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DACAF7-896F-C5BE-BF26-4A50294721B4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[5.38492101e+00 2.20350353e+07]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[1.31517948e+02 4.62474860e+07]]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4091988.59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351643.91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191959.64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24.42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2.10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2.0988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24.4234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24.4234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51.2602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Y Direction: -0.0415</a:t>
            </a:r>
          </a:p>
        </p:txBody>
      </p:sp>
    </p:spTree>
    <p:extLst>
      <p:ext uri="{BB962C8B-B14F-4D97-AF65-F5344CB8AC3E}">
        <p14:creationId xmlns:p14="http://schemas.microsoft.com/office/powerpoint/2010/main" val="42274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25A8-8B94-9B0A-5F76-01CDB2419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4682A-ECD7-B3F3-035D-B0601AD8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5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94D-73BE-600B-CF7B-141BFBBF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2E3B3-7435-B6D5-7C29-6367BB1C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71" y="936497"/>
            <a:ext cx="791885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3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0C08B-4C62-5AF4-56E4-B06CC9E6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006EF9-A9E0-C2A2-A583-5D19F78F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71" y="629000"/>
            <a:ext cx="8342857" cy="5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4F5-86BD-5AD8-2B1C-F7A8CA24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BC1BF-2E5A-F6AD-960B-7B20406D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39" y="234786"/>
            <a:ext cx="918892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9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4BA2-627D-3A74-ACDC-700363FB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34672-1143-BC04-8733-FE0489D9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7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36957-F0BD-22DB-C086-0ECBD57F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DCD5F-05EB-91CF-8693-6B1EBF9E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55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11BF-82D4-13B2-95BA-F9E8E17E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A93A8-90CC-42AF-C58D-2E2D8AD3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6B51-BB08-F35E-774A-879AA7BC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6F0565-6CA6-A3AB-9FA3-33E2D013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7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C2FB6-0763-8E70-01EC-FE373965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69C07-1AC2-82B7-295E-F032D535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08" y="234786"/>
            <a:ext cx="94111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8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15F61-9D0F-82E0-88DC-FD48DC2C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F3EB45-94AE-2379-1BD4-79735C06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08" y="234786"/>
            <a:ext cx="94111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4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BCF5-FF45-828C-14B3-F0BCCBF1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3B065A-E5DA-72FF-83EB-2D26E11A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53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4E5C5-26DE-08F2-6CCB-469FA5CF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A6CFD4-597D-BCAE-B748-84837CDF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936497"/>
            <a:ext cx="700441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42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77462-C054-44B5-2008-91C2BE25A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52AE3-D780-26AE-CBA6-341D18D5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936497"/>
            <a:ext cx="700441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AAAB3-7ABA-E72B-A342-26CA103C5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31DA7-14D2-7200-7126-023BB7735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8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E3FF4-0708-EBFF-B3E7-27E8E330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1BC11-B965-C10A-8778-F94DCE7D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9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6DED3-E116-222B-41FB-F56F42DAC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699EB-BD9A-27D4-4531-B39D30430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7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20E8-E8DD-A0E2-F216-0C5816C1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C2936-5B19-B62E-8ACF-71B8C95F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45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EFA66-38B4-89BC-999A-58CEF46A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BD7C9-7A4E-0BFF-6614-EF094763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8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40E5C-70FE-7EA4-6B0E-CF32DFCB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FCE58-4141-1D61-A16F-C91F60B2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BB22-7ABD-4FF8-F693-A760C0F7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DCE3E-B037-147D-1A66-53908F1E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6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38972-695F-582C-6734-648BD2E8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4BA45F-7051-8166-8B16-3E59AF4B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6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C7C04-501D-217B-5150-51B04D0E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9EDF2B-9C88-C8CD-DBFC-26F977D7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5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DA747-FE75-FBC1-3447-5AC09C37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90D508-418A-5F65-685C-83B84CA3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976" y="936497"/>
            <a:ext cx="674404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57CC3-6B27-0565-1918-71CF0C0F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7F4BA-E49F-C198-B633-0CB8AE59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23299-2949-FAA3-C6B1-B9E90DD59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94500-FF71-6729-1B19-9684D4F1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2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024AF-6FD0-57D9-5514-5D089F2A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6"/>
            <a:ext cx="12192000" cy="663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48AD2-62B1-5B39-01B4-06249D86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9685-A230-766A-61FC-41D949D6E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2A1050-82D0-8965-242C-C1C0D871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8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6E06-371A-B6AC-19BB-ED9F49D58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3DE6E-5210-8BE2-12A3-C83881D7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13" y="234786"/>
            <a:ext cx="920797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277</Words>
  <Application>Microsoft Office PowerPoint</Application>
  <PresentationFormat>Widescreen</PresentationFormat>
  <Paragraphs>46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87</cp:revision>
  <cp:lastPrinted>2025-08-19T07:55:44Z</cp:lastPrinted>
  <dcterms:created xsi:type="dcterms:W3CDTF">2025-07-14T18:44:20Z</dcterms:created>
  <dcterms:modified xsi:type="dcterms:W3CDTF">2025-08-19T07:55:54Z</dcterms:modified>
</cp:coreProperties>
</file>