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303" r:id="rId4"/>
    <p:sldId id="281" r:id="rId5"/>
    <p:sldId id="258" r:id="rId6"/>
    <p:sldId id="304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3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0" y="1628507"/>
            <a:ext cx="123063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5"/>
              </a:solidFill>
            </a:endParaRP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PUSHOVER ANALYSIS WITH INCREMENTAL RECTANGULAR OR TRIANGULAR DISTRIBUTED LOAD OF CONCRETE FRAME. EVALUATING STRAIN HARDENING AND ULTIMATE STRAIN CRITERIA USING OPENSEES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5"/>
                </a:solidFill>
              </a:rPr>
              <a:t> </a:t>
            </a:r>
            <a:endParaRPr lang="en-US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7B438-9AB9-8202-F4D5-0E794E50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D556C5-A48A-8216-139C-5F53333B9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8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519DE-CCC2-4B2E-DF30-A07FE8F88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DF5159-5993-8278-19DD-752BF6E34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35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B88BE-02CC-CD23-EB5E-6BE14C552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507C2E-8B75-93D2-C0B4-B6513CE59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61" y="225260"/>
            <a:ext cx="9296878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6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44FE4-3DF1-9E98-2562-D673CF139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B2E656-460B-FFC7-6C9A-932A78D50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94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24364-328F-D4AC-A2E5-DFC3F3DA0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45ECD2-7593-65C9-C75A-52EAB29F2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9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007895-4E89-6E66-51A6-96626458E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14" y="0"/>
            <a:ext cx="10190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92302-450D-AB5A-8D26-E4F1BD4B5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5B123C-EE75-07D7-25FA-51AD27A85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32" y="0"/>
            <a:ext cx="9961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0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B6ABF6-4C8A-9B02-8D04-967C4AB7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5F6495-3A51-4618-33E5-8BE8531C0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46"/>
            <a:ext cx="12192000" cy="659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B8EDB-2A9D-CA92-CCA4-C9E209D4A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FF9DBB-7667-98C2-FCF3-E330E6096CEC}"/>
              </a:ext>
            </a:extLst>
          </p:cNvPr>
          <p:cNvSpPr txBox="1"/>
          <p:nvPr/>
        </p:nvSpPr>
        <p:spPr>
          <a:xfrm>
            <a:off x="0" y="2551837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NONLINEAR STATIC ANALYSIS</a:t>
            </a:r>
          </a:p>
          <a:p>
            <a:pPr algn="ctr"/>
            <a:r>
              <a:rPr lang="en-US" sz="5400" b="1" dirty="0">
                <a:solidFill>
                  <a:schemeClr val="accent5"/>
                </a:solidFill>
              </a:rPr>
              <a:t>(PUSHOVER)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9970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7FBA-83D1-6B33-40B1-6526EEB22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6C12F3-5A09-2519-567C-5FFE458DF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0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1E6AA-0C43-7AAD-E675-3C069C004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41FC6A-CBB1-BE3D-1F2C-75D6F19C3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6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6C8E4-641A-02E7-7F57-05ED0942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1312DC-3B1C-7E05-D83B-EA2F13E73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31" y="234786"/>
            <a:ext cx="949373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49</Words>
  <Application>Microsoft Office PowerPoint</Application>
  <PresentationFormat>Widescreen</PresentationFormat>
  <Paragraphs>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37</cp:revision>
  <cp:lastPrinted>2025-07-26T13:21:45Z</cp:lastPrinted>
  <dcterms:created xsi:type="dcterms:W3CDTF">2025-07-14T18:44:20Z</dcterms:created>
  <dcterms:modified xsi:type="dcterms:W3CDTF">2025-07-29T07:23:48Z</dcterms:modified>
</cp:coreProperties>
</file>