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08118-5097-292B-2590-336AE6968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4B816A-84E5-B177-EAF0-04B4B21C3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BA281-BBAB-8DBC-C549-6736593F1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722F-69B1-4D53-9B5B-312F8F24F752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48997-0D3E-9D2F-43DC-A8DDB00E6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A1E1B-2721-E159-D12A-C75CD5EFD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10C8-2015-4D04-B64B-B3CDAA4A5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7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54782-FCE3-3038-6432-840436770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40320-5C5F-95BE-73B5-D68C3704B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2AE7F-4BD9-9C85-0184-A26059F83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722F-69B1-4D53-9B5B-312F8F24F752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77F40-BA69-7899-D648-F103D9212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8AA41-1426-3C42-1AF9-B723C4DDC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10C8-2015-4D04-B64B-B3CDAA4A5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93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74C57E-DE07-6D82-0068-E7B9B0831F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07A2B2-9761-C976-2D56-5A897C2A0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C4716-7E46-2D51-451C-70CC79F1D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722F-69B1-4D53-9B5B-312F8F24F752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A6041-B0BC-2095-B19A-9EC625CD1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E9828-4279-7717-C74A-76CBA7B98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10C8-2015-4D04-B64B-B3CDAA4A5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01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F012D-46E5-8DE2-3DA6-764246F22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FA81F-CCA7-C9E0-0548-78DF32F07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0E680-F60E-FAA7-7F65-61B5B0C0B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722F-69B1-4D53-9B5B-312F8F24F752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ACF1C-53D6-DA48-D60E-432953D5F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AE88F-369D-398F-47C8-4DEC48EC7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10C8-2015-4D04-B64B-B3CDAA4A5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40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ECE8-0E7E-D050-1FE2-15AF1C626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BC42E-DC8E-B65E-F837-1B511CA14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14D30-2D4D-AE06-C090-5BA386B70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722F-69B1-4D53-9B5B-312F8F24F752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85FC9-29BD-F7DD-9CCD-8C07C5F9E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5EAD1-2239-821F-0C39-95F63369B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10C8-2015-4D04-B64B-B3CDAA4A5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77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B5D6D-E6B0-575D-C02E-E30D60B52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89DC6-E22E-402F-0822-73D52B874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75C02-E1FB-0FEB-34C1-7BD04B0EB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94A1E-A67C-3B75-E3F2-D6E1E338D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722F-69B1-4D53-9B5B-312F8F24F752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ED753-5370-102F-9B9A-428819149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C26C9-F78D-4A16-2A86-70CD0EFE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10C8-2015-4D04-B64B-B3CDAA4A5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59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D2F6C-E37E-2AFB-F329-8AD5415FF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37727-292C-BF1D-8C89-7950774C8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301F4-638C-70DB-64E5-3FA3AE104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96A336-A6E4-7A80-50A6-6805BB2A28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15A737-EB4D-F7FD-6977-2C0F59AA3F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EC4754-6AC5-8CDC-95F5-7C98D68AB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722F-69B1-4D53-9B5B-312F8F24F752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4C25CA-8D4C-94CB-C24C-FC37AB6AF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98C4A6-5A0D-75DD-EB66-9A8D4E1E6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10C8-2015-4D04-B64B-B3CDAA4A5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87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4DA43-3367-A742-D5DE-8DC8A8056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6144C-C070-906C-342C-2CC326104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722F-69B1-4D53-9B5B-312F8F24F752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236DD-63D9-4A2C-55FE-9FD2691E0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B8EC0-1992-0F66-A4EC-6FC8C8039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10C8-2015-4D04-B64B-B3CDAA4A5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16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F9A62C-6794-F28B-6F5C-DFB55046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722F-69B1-4D53-9B5B-312F8F24F752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0DA674-2A94-908D-6D7D-8934D06D9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46CE7-6D8A-DACF-3F1E-3039E68F3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10C8-2015-4D04-B64B-B3CDAA4A5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2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61990-DE05-1B52-915A-5F2068DD3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1BEEA-A86E-196D-BF05-D8F6275F1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6A68E-8A24-A3E0-3ADE-1A3370323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7571D-83F5-23D6-4E52-3BF48D65F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722F-69B1-4D53-9B5B-312F8F24F752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B1A09-B7D0-0798-132A-E5BD139D4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4C1AF-AF0E-C5BD-C63A-D3BB780F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10C8-2015-4D04-B64B-B3CDAA4A5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26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90FBA-A899-5599-304B-7DED46257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2219D1-2DA5-9395-C516-291D956160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2B8DD-4442-B406-6DD6-24028185C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6FC74-CBDF-E0F6-F518-A05E268E5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722F-69B1-4D53-9B5B-312F8F24F752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ECE3F-97D9-F8EB-BF22-DB3F9F5E4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0146E-A52A-2E79-685C-94EFA7F34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510C8-2015-4D04-B64B-B3CDAA4A5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11C073-1C64-75F8-D9A6-A0C47037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4D7AD-5C8E-BDC4-124F-5F64EDB4F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5E700-BC5B-197B-2537-E323A55AA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BE722F-69B1-4D53-9B5B-312F8F24F752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EC084-3137-AB74-344D-EC9DD77F5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3E034-00D0-701F-A35E-F2CF32E52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1510C8-2015-4D04-B64B-B3CDAA4A5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58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66A807-7614-F586-B696-92725911F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18" y="0"/>
            <a:ext cx="10693764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98546A-646D-DA64-8310-368F8D92F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18" y="0"/>
            <a:ext cx="10693764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50AA70-BBCB-15B1-076A-7EFB6900D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18" y="0"/>
            <a:ext cx="10693764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620BED-F155-A1B5-14A7-D878EA5A2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18" y="0"/>
            <a:ext cx="106937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17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A5263-4855-C122-C384-0A2E80A47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7BFF49-BEDF-E50A-5E4A-290CFA9A4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5780"/>
            <a:ext cx="12192000" cy="604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116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DD19D9-2C47-0A5B-8413-0D13B2844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854" y="0"/>
            <a:ext cx="87262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786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4</cp:revision>
  <cp:lastPrinted>2025-06-22T14:26:07Z</cp:lastPrinted>
  <dcterms:created xsi:type="dcterms:W3CDTF">2025-06-22T14:17:18Z</dcterms:created>
  <dcterms:modified xsi:type="dcterms:W3CDTF">2025-08-07T09:31:39Z</dcterms:modified>
</cp:coreProperties>
</file>