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88" r:id="rId4"/>
    <p:sldId id="258" r:id="rId5"/>
    <p:sldId id="259" r:id="rId6"/>
    <p:sldId id="260" r:id="rId7"/>
    <p:sldId id="262" r:id="rId8"/>
    <p:sldId id="265" r:id="rId9"/>
    <p:sldId id="266" r:id="rId10"/>
    <p:sldId id="267" r:id="rId11"/>
    <p:sldId id="263" r:id="rId12"/>
    <p:sldId id="268" r:id="rId13"/>
    <p:sldId id="269" r:id="rId14"/>
    <p:sldId id="270" r:id="rId15"/>
    <p:sldId id="271" r:id="rId16"/>
    <p:sldId id="264" r:id="rId17"/>
    <p:sldId id="287" r:id="rId18"/>
    <p:sldId id="261" r:id="rId19"/>
    <p:sldId id="272" r:id="rId20"/>
    <p:sldId id="273" r:id="rId21"/>
    <p:sldId id="275" r:id="rId22"/>
    <p:sldId id="279" r:id="rId23"/>
    <p:sldId id="280" r:id="rId24"/>
    <p:sldId id="276" r:id="rId25"/>
    <p:sldId id="286" r:id="rId26"/>
    <p:sldId id="277" r:id="rId27"/>
    <p:sldId id="281" r:id="rId28"/>
    <p:sldId id="282" r:id="rId29"/>
    <p:sldId id="278" r:id="rId30"/>
    <p:sldId id="283" r:id="rId31"/>
    <p:sldId id="284" r:id="rId32"/>
    <p:sldId id="2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C774-3566-0446-5D57-84E1B501E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09D26-9DAB-EDB8-AAA0-AAED51CFD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2113E-795D-7AFC-07A3-6153D6B6F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E95-683F-409E-B2E3-99296C1B67C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C6B5E-6D41-B4EF-E3A2-C9787C6BE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C92A1-DB18-A236-B9B2-3AFCE84C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D17C-246E-4720-A114-6B1018FB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6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C064-8D73-E5ED-2C4E-9EC6AC242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5B5F8-6025-93A0-614A-6E0347B74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EF5DB-FD16-0C55-CE4F-41771E4F4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E95-683F-409E-B2E3-99296C1B67C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0A4DC-5695-2028-B880-E80975A81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EF10E-C8D5-5856-4E40-AE556A6D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D17C-246E-4720-A114-6B1018FB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7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1B4934-A23C-1882-432A-CD0DFD10D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8ACD6-59C0-63CE-D986-2815E8E60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0AC7C-A3D9-7D1F-9290-5E86A02A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E95-683F-409E-B2E3-99296C1B67C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9A547-4F88-5D50-C1B0-90D489CF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C9994-E9E4-383F-90A1-D27BF7F0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D17C-246E-4720-A114-6B1018FB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B559-EE53-5C0F-25D6-BB93DC87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B93EA-6A95-2943-D83E-EBCD9AAE9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9A05D-E638-F42F-FBB7-3B9FBE29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E95-683F-409E-B2E3-99296C1B67C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DB614-98C9-7BC1-1DA0-996D1319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2BDEF-95F4-5198-3D89-34FA1899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D17C-246E-4720-A114-6B1018FB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43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F2C2-58EB-DD29-481A-02FCC033B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3E3AA-8C33-E8B7-CB17-7C476BE09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3136D-E0E8-09C0-8DC3-158DAE8DE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E95-683F-409E-B2E3-99296C1B67C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2A695-A670-5DEE-3644-B92E5B200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0F50B-2A64-B04C-20CB-8382D812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D17C-246E-4720-A114-6B1018FB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8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C51C-0E42-6AD9-F260-EA7F2AC3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C026-A70C-70F6-087C-0DDF9A917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486C7-5C6F-378C-27DB-1EDF656D8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C1704-6FEE-4106-FBD6-2DD0DE55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E95-683F-409E-B2E3-99296C1B67C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9B722-8477-5E6E-F7CB-3D6BA013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5B044-E13F-CBB7-8DA4-ABC879F9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D17C-246E-4720-A114-6B1018FB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6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0C03-71A6-0659-41C2-F9D56FCB5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41305-D8DD-349D-1584-CCCBECCC7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B9E41-E45E-1C00-2329-8FC7230BB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22264-9545-6C92-AECE-CBCCDD723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AB1A6-5D75-39ED-2A73-559117D70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C7EA6F-A76E-B165-402D-D69E9106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E95-683F-409E-B2E3-99296C1B67C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A568A-16B3-2A58-53B6-466ADF81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2AFD6-7E9F-7BCD-C8A4-22E91BB9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D17C-246E-4720-A114-6B1018FB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4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C1479-72EF-29C0-C1BF-D49C12FFF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40A88-748E-9A13-559E-30B647F0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E95-683F-409E-B2E3-99296C1B67C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0F84D-B2BF-6E4D-B356-A20EC4D5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1664B-38AF-ED6D-58F4-FE3B79E1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D17C-246E-4720-A114-6B1018FB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49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A86F6-FAD0-65DF-D4A1-95129B08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E95-683F-409E-B2E3-99296C1B67C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FE8126-1DF1-0BFB-42FC-67C476D2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B0302-1719-59D9-0606-BE51281C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D17C-246E-4720-A114-6B1018FB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9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432B-FA56-AF95-6446-EA9C7DCBE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82CCB-09F4-5821-1353-BABCF5385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749A3-D807-D9A9-EF55-80D84955F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152BD-79F4-B060-1ED8-4FACD529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E95-683F-409E-B2E3-99296C1B67C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22D2D-E96E-B04B-736F-32FC96A91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1F9F6-E79F-2722-98E4-EE738849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D17C-246E-4720-A114-6B1018FB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5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E6F7-BE74-DD1D-E125-692669362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B0A74-6EAA-82AE-0881-0386A1CD4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D1250-687C-42D7-AEC0-EF698FE9A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CB51F-E5A5-E67B-DF66-DF2684DF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E95-683F-409E-B2E3-99296C1B67C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2C33C-076D-FC4C-5D8E-BA666FCF2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E1C5C-8796-F652-FAFF-E38ACC33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D17C-246E-4720-A114-6B1018FB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5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CBF365-61A9-1946-6C93-B25D404B9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4F17B-81F9-3FDD-C2EC-DCF54ECD2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81AA-4CDD-CDD3-0B45-EE4670099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B70E95-683F-409E-B2E3-99296C1B67C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4040F-5AE0-9DC4-612E-D5A797A3D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47DA3-676A-3274-5040-246855DF8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A5D17C-246E-4720-A114-6B1018FB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1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1B695-E914-E404-560E-F8961D675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972905-A74D-F171-F3DD-39963B997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045"/>
            <a:ext cx="12192000" cy="664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5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235AD-5D50-6090-7B86-660739087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A9456A-94AF-A176-A5CE-B25F8CB13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561" y="225260"/>
            <a:ext cx="9296878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4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13C3E-87B3-B259-9FDE-F0D50AA1D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BCA9EC-9B36-905B-3891-88463A66A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160" y="234786"/>
            <a:ext cx="934768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14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C4480-1008-34C1-6C50-571E8B051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94AC70-1F49-905A-5A5E-5B9D22A3D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561" y="234786"/>
            <a:ext cx="9296878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43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3B4B7-9A83-B3F3-33ED-29D4627DF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F069A7-BF72-42FE-4450-F020A24A1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05" y="234786"/>
            <a:ext cx="953819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49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CABF6-7538-E99D-AB59-7DDFB31AB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B68513-F082-045B-6FE9-576ADD497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8" y="234786"/>
            <a:ext cx="92143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55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92BCE-FE46-2CAE-4D7D-609B2B8C8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107B78-1616-8B01-B6CB-1D9A753CC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816" y="234786"/>
            <a:ext cx="9106368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74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1BDB3-A2B0-2772-3680-2AA4901A4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C6E427-B5DB-84D0-C300-68AA0BFB9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211" y="234786"/>
            <a:ext cx="9309578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97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2CB17-E330-C353-9EEF-B38D23210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46A6FC-9D85-E804-F636-8CDB8630632B}"/>
              </a:ext>
            </a:extLst>
          </p:cNvPr>
          <p:cNvSpPr txBox="1"/>
          <p:nvPr/>
        </p:nvSpPr>
        <p:spPr>
          <a:xfrm>
            <a:off x="3228975" y="2767280"/>
            <a:ext cx="6000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</a:rPr>
              <a:t>EXPLOSION IMPACT ANALYSIS RESULTS</a:t>
            </a:r>
          </a:p>
        </p:txBody>
      </p:sp>
    </p:spTree>
    <p:extLst>
      <p:ext uri="{BB962C8B-B14F-4D97-AF65-F5344CB8AC3E}">
        <p14:creationId xmlns:p14="http://schemas.microsoft.com/office/powerpoint/2010/main" val="1962273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78BF0-F6DC-83F2-F53F-3D3603DEE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A1CC03-D013-8752-E2A1-0AA51EB5D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160" y="234786"/>
            <a:ext cx="934768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51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AE668-27B4-753C-09AA-AC7136134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75A453-2897-EC7F-D6F4-B2EE1FC25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6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744511-F716-21F5-817C-7A908DD35975}"/>
              </a:ext>
            </a:extLst>
          </p:cNvPr>
          <p:cNvSpPr txBox="1"/>
          <p:nvPr/>
        </p:nvSpPr>
        <p:spPr>
          <a:xfrm>
            <a:off x="871538" y="2167116"/>
            <a:ext cx="108870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/>
                </a:solidFill>
              </a:rPr>
              <a:t>IN THE NAME OF ALLAH</a:t>
            </a:r>
          </a:p>
          <a:p>
            <a:pPr algn="ctr"/>
            <a:r>
              <a:rPr lang="en-US" sz="2800" b="1" dirty="0">
                <a:solidFill>
                  <a:schemeClr val="accent3"/>
                </a:solidFill>
              </a:rPr>
              <a:t>SEQUENTIAL EXPLOSION IMPACT AND THERMAL LOAD ANALYSIS OF A CONCRETE FRAME USING OPENSEES. </a:t>
            </a:r>
          </a:p>
          <a:p>
            <a:pPr algn="ctr"/>
            <a:r>
              <a:rPr lang="en-US" sz="2800" b="1" dirty="0">
                <a:solidFill>
                  <a:schemeClr val="accent3"/>
                </a:solidFill>
              </a:rPr>
              <a:t>THERMAL LOAD APPLIED THERMAL LOAD ON ALL ELEMENTS</a:t>
            </a:r>
          </a:p>
          <a:p>
            <a:pPr algn="ctr"/>
            <a:r>
              <a:rPr lang="en-US" sz="1400" b="1" dirty="0">
                <a:solidFill>
                  <a:schemeClr val="accent3"/>
                </a:solidFill>
              </a:rPr>
              <a:t>WRITTEN BY SALAR DELAVAR GHASHGHAEI (QASHQAI)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10094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FA12B-4C02-0DBE-24B3-C39522B67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0EACBB-28A5-ABCA-7571-863C54A68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09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75B00-7516-77CA-7C16-5B5203FDD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BE0742-B8A1-66F4-2812-D674694E8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510" y="234786"/>
            <a:ext cx="933498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15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BCB55-F458-9189-6AFF-9D14712AE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0C756C-11D6-017A-D555-C4C1BBD1A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7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4EEEE-2AB2-D913-279E-3211684B1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0C872E-8D54-9EFC-AE3F-CC2C8708E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131" y="234786"/>
            <a:ext cx="9493738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26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13DA8-32EE-37CF-3D4E-34A1B6A28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28BA01-8651-B23E-E514-9D846E2007F4}"/>
              </a:ext>
            </a:extLst>
          </p:cNvPr>
          <p:cNvSpPr txBox="1"/>
          <p:nvPr/>
        </p:nvSpPr>
        <p:spPr>
          <a:xfrm>
            <a:off x="3514725" y="2457450"/>
            <a:ext cx="47148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</a:rPr>
              <a:t>THERMAL ANALYSIS RESULTS</a:t>
            </a:r>
          </a:p>
        </p:txBody>
      </p:sp>
    </p:spTree>
    <p:extLst>
      <p:ext uri="{BB962C8B-B14F-4D97-AF65-F5344CB8AC3E}">
        <p14:creationId xmlns:p14="http://schemas.microsoft.com/office/powerpoint/2010/main" val="1738190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53BB0-5B95-72B8-7ABA-069B6DB6A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056AC1-4AD0-E06B-A55F-A98268B65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167" y="936497"/>
            <a:ext cx="7099665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28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2DC0D-DB6D-397E-F9E7-250C18348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CD9E51-24C4-305A-4AFD-7050BF779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939" y="936497"/>
            <a:ext cx="627412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50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FC52F-1B33-8FAD-E862-414B567FA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71F3E2-9770-3020-EFF1-81E32B343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859" y="936497"/>
            <a:ext cx="645828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50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62BCD-7090-3C5C-0090-0C529583A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2C6904-563A-5CBF-6445-D7CFE889C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859" y="936497"/>
            <a:ext cx="645828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4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92036-B080-9316-DF23-30027950C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AAA764-FD30-72CE-07B5-FDA668E04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582" y="936497"/>
            <a:ext cx="6540836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6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F9AB9-6CA3-DE02-9267-6D26F5C17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A79ED3-AD2D-F81A-6FB2-74D53F8C0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933"/>
            <a:ext cx="12192000" cy="660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14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147C0-5811-C790-40F4-DE77BE427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CD5897-7CB8-7224-1862-3A1042868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859" y="936497"/>
            <a:ext cx="645828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4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907B7-9597-5677-7766-0D7131775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BDBF74-1476-100A-D5D7-573D71728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282" y="936497"/>
            <a:ext cx="6515435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19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551B7-9E00-7E76-EC5F-07FF675F9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DDFCF1-E98C-E350-CEB5-493FFAAE7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8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9795A-809D-1905-1D70-24BC62098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1D4B81-C4C8-D0AE-E70A-84BA1FAC9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92" y="733286"/>
            <a:ext cx="9049215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5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D83EF-C08B-FB79-E65D-F070CBAA7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C385FC-D9B6-7ED7-0D3D-27EFDE808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160" y="234786"/>
            <a:ext cx="934768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07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F5D7E-6402-FD2B-89BB-BB3672E18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716095-5D52-3EC2-4B6F-0B30EEA87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561" y="234786"/>
            <a:ext cx="9296878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90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39A9E-4C41-4764-C8DB-E52EFE8BF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4F84CA-3D34-E64E-9624-C128C5CA3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160" y="234786"/>
            <a:ext cx="934768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9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13DED-2111-6C28-47CC-609B9FFD6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2D1B38-0958-25B1-A057-65B623D60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05" y="234786"/>
            <a:ext cx="953819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87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0BEF7-A85A-67BC-6606-F5FF1F714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6C0C21-04B6-1113-E9D8-18D9884EF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561" y="225260"/>
            <a:ext cx="9296878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7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42</Words>
  <Application>Microsoft Office PowerPoint</Application>
  <PresentationFormat>Widescreen</PresentationFormat>
  <Paragraphs>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15</cp:revision>
  <dcterms:created xsi:type="dcterms:W3CDTF">2025-06-28T03:55:14Z</dcterms:created>
  <dcterms:modified xsi:type="dcterms:W3CDTF">2025-06-28T07:47:44Z</dcterms:modified>
</cp:coreProperties>
</file>