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8" r:id="rId7"/>
    <p:sldId id="281" r:id="rId8"/>
    <p:sldId id="282" r:id="rId9"/>
    <p:sldId id="279" r:id="rId10"/>
    <p:sldId id="283" r:id="rId11"/>
    <p:sldId id="284" r:id="rId12"/>
    <p:sldId id="285" r:id="rId13"/>
    <p:sldId id="280" r:id="rId14"/>
    <p:sldId id="286" r:id="rId15"/>
    <p:sldId id="287" r:id="rId16"/>
    <p:sldId id="288" r:id="rId17"/>
    <p:sldId id="289" r:id="rId18"/>
    <p:sldId id="290" r:id="rId19"/>
    <p:sldId id="291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4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861-0A77-64FD-E879-F888E95E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1CD3-D2EB-E297-C9B4-68627689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B758-CB72-054B-52EF-18CAE9E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65E1-0741-3D39-01C6-667C0D5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AB94-23DC-FA9D-C94D-27C7BA8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14F9-5BFD-A55E-7BFC-2FD9EE50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782E-8E89-B542-EC84-EBC840BD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E1BF-F5C1-41E2-F252-BD55A09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1142-048B-D713-38E5-F33CD083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EF7D-5C65-72FD-8AC1-BA524522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EA70-C613-86DF-C14F-472CC86F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BD68-EC7D-FC4D-DC78-46822CC8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4E5-C833-5CF3-719F-C7837725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B587-CC8B-68E3-6505-896F6FE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A2FB-8A30-1DC7-B8DE-34D9058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5632-360B-1B61-5768-C31ECC5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104A-B479-BC78-FA59-8902E502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A207-9737-C93C-2DBE-D3784FA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834B-CE38-20FE-D27D-E4D89F8A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DEEA-7CB8-4742-A08C-8EE7680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967-9499-5C50-3B8A-90B24F18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6F60-7425-6671-2094-30C2822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116A-3008-1275-DEB9-A588D2B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416B-3FD0-4BE1-4A7E-8CA4ECF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081F-30B0-3FD7-B39D-AF137220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75C-F0E4-9089-1A65-9516AEB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88F3-C105-0F58-E074-2480408D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0F82-0835-6F75-E50B-7CC6B28A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4937-EFA0-1A0A-02B3-7884E8B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0130-4D8D-75A0-EEFF-7376401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89EF-B20B-D92A-3CEE-7AC25D95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DA6-F7C2-8B8D-74C8-2F03C4E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A448-E490-BDE5-E0BF-147F5D4A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F62C-1247-C561-3115-009FF49F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916C-FE4D-D96D-97B0-3AE1E71E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FD20C-615E-D200-7303-49178390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A21C2-781E-F147-E793-E9BC5B3A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6D1B-9EAD-80AC-49E3-24501EC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9C70E-A33E-BC06-C7A9-5050241A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8C7-857E-2536-131F-2958FAC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C8B18-87B4-55D1-C3CE-1CC89591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B66D-4DA7-65E9-6058-62C69F98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1FEC4-C1F3-B637-CB83-45E3DF5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08D1-611C-D014-FED3-6839F8A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52607-657F-7798-04D0-AEDE6F3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DEED3-D58C-605A-9BA5-0C0C4F7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DF6-CBFC-F4E0-6832-34CB4654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D299-D5DA-53CB-07BF-2BE25034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CA520-FEE3-BE12-10FF-73A9F3F8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2D70-7799-7231-BF4D-5582754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B6F1-51B1-456F-C3B8-88C1A1F8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2849-3698-4608-8181-AEFE7C1D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E23A-432C-667F-C2EC-068A3783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D02B-3C4C-0871-46DE-C8C2C6AE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A49E-619D-B620-6D3C-A3B99383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08F8-37B0-DD78-B7E4-2FA8A93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DF43F-FA04-5786-4D40-0B3FB7F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213B-C310-D03C-0965-B591D8B2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AC226-4941-1EF8-858A-AB3CE34E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13BE-76A8-8E0A-A7B1-9CA9BC73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FD9B-F042-0977-C8CA-14158E277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5F535-F955-44A4-B9B7-C88109B2E8B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DCAE-213A-7A54-3FA0-1A87C62A8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98D4-29B1-8508-82F2-543AC1AD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AD602-760E-D900-EB61-D2D43B0FE49D}"/>
              </a:ext>
            </a:extLst>
          </p:cNvPr>
          <p:cNvSpPr txBox="1"/>
          <p:nvPr/>
        </p:nvSpPr>
        <p:spPr>
          <a:xfrm>
            <a:off x="415637" y="1874728"/>
            <a:ext cx="112360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 THE NAME OF ALLAH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PROGRESSIVE COLLAPSE ANALYSIS OF CONCRETE FRAME.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EVALUATING STRAIN HARDENING AND ULTIMATE STRAIN CRITERIA USING OPENSEES. 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DISPLACEMENT CONTROL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983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62AC-58E1-07FC-7347-3CB750C4B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C822B-7512-7CE2-836C-F95341C9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6F693-FFA9-C2F1-7A7A-C1AF55B5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1B08E-B616-1015-6EC4-AA4AFEC5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74E93-0D9E-6E06-58BA-C5F29DE1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062FE-0757-2F49-3812-41C4F25B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B4C7-62B9-E227-79DA-2706A167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1136F-B7F6-7492-2840-625A12BB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6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C98F-94FF-E40D-A74A-153CF6DD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926F7-9784-F31E-3D41-C1901C8B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BBB6-8925-507E-DA0F-7387E090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1BD34-F30D-9D07-07F6-013D9E60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A39D-D3A6-A008-816B-6C95C7CB6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4DEB0-CC03-40B2-3D8A-76AFD1DD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13530-0C62-8D42-B18A-F5298F32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C4DD2-F096-06BF-25A9-E742468A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5187C-D436-920D-5FBF-11B31F949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DFD41-7974-12DD-1182-E6B783CE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244D-E64A-EF76-7373-2729ACCC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76CDF-BCCB-B7B7-56A6-52B4BA27F377}"/>
              </a:ext>
            </a:extLst>
          </p:cNvPr>
          <p:cNvSpPr txBox="1"/>
          <p:nvPr/>
        </p:nvSpPr>
        <p:spPr>
          <a:xfrm>
            <a:off x="2743200" y="2936557"/>
            <a:ext cx="70519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DISPLACEMENT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A813-AAAA-D541-6A9E-9302E289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76066-AEB8-B333-20B2-283A3CEE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55" y="0"/>
            <a:ext cx="10392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35B6-CF77-2688-D258-0BB7B80B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60E12-4935-D906-9D06-613BFE5B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44A53-07FD-7C4F-6CEF-302438D1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5682B-827E-09DE-A571-6D5096B3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0E731-17C4-E3B7-C642-975411F9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F991D-2A87-54B3-4F4B-5036BC79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3237-C7C0-405C-5FB3-48C62D1AC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F1654-C1E6-6B5D-FB3D-BF40C723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93C39-4855-C5A0-85CD-CA0826EBD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C0320-7E48-720D-F4B7-AACD47DF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4" y="225260"/>
            <a:ext cx="918257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3C80-0EC7-02F8-0B47-F92ABDB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78397-BDB7-E0E4-9F2C-207AFE71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4" y="225260"/>
            <a:ext cx="918257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29B5C-EF6E-B039-47B8-C497EDE6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25EAF-3697-4BF6-2FA7-4DBA83F9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6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90069-913F-63AD-A4D4-2DBA8EF4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3E561-3567-22D8-5491-870C544E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9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41A2-BEAD-48C1-FD9E-71FF6AE27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B777E-372B-5793-A5DA-68B6D4CE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7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B0782-5B96-03D1-4C1D-8B890114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F32D8-01DB-50A6-5C7B-67839418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9C09-439C-9B41-85C2-30BDEB46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4B-797B-7DB9-6F63-46FEE093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01" y="0"/>
            <a:ext cx="7191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2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98DEA-0B20-174A-006E-26E6C5EA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D8210-0B0D-876C-7FDE-82FF76A1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1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4B14-3F28-3341-2CA4-88A489E16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D435A-937F-1965-2FFC-3BBC289B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3" y="234786"/>
            <a:ext cx="941753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84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D7B5C-A1FA-D3C1-14D7-936D4DF2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D75BD-92A9-2369-5087-948E8BD6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8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1B9B-F8F7-89FE-F5C2-6F13809B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1CC13-D4EA-BFE1-0ED0-93C1D5A8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23" y="0"/>
            <a:ext cx="849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56D74-F489-2826-4849-76B7F5DA1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B87D2-ACB6-C5EF-1EF3-E83569D46E94}"/>
              </a:ext>
            </a:extLst>
          </p:cNvPr>
          <p:cNvSpPr txBox="1"/>
          <p:nvPr/>
        </p:nvSpPr>
        <p:spPr>
          <a:xfrm>
            <a:off x="2743200" y="2936557"/>
            <a:ext cx="70519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DISPLACEMENT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37BB-7F4B-1AA6-7CFA-29BB4BAA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070B9-757C-105C-FD70-A0182EAB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647F-2F38-34B9-1FC3-E065C2D0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81C08-897E-CFE5-A593-38990AAD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8A2D-9137-BD44-9C70-720DE347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95369-D245-D280-460A-86951093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B0A50-50AA-C06B-C0DF-437C78B21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B5358-1EF3-C01A-D941-D9AB42D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6E78E-C04A-FFB6-2BAF-1E224A9F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1A5BE-4D30-C6EF-DF41-714CF5EF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03" y="234786"/>
            <a:ext cx="958899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Widescreen</PresentationFormat>
  <Paragraphs>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22</cp:revision>
  <dcterms:created xsi:type="dcterms:W3CDTF">2025-07-12T06:03:20Z</dcterms:created>
  <dcterms:modified xsi:type="dcterms:W3CDTF">2025-07-13T08:43:25Z</dcterms:modified>
</cp:coreProperties>
</file>