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7" r:id="rId5"/>
    <p:sldId id="269" r:id="rId6"/>
    <p:sldId id="271" r:id="rId7"/>
    <p:sldId id="272" r:id="rId8"/>
    <p:sldId id="260" r:id="rId9"/>
    <p:sldId id="261" r:id="rId10"/>
    <p:sldId id="258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203B-16A4-D235-667C-FFEA9C51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F310B-104B-045E-E748-DC89BB733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6123-B980-4241-0B17-F4125CAE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F4A1-A0D6-A2C6-A6AE-3E2DEADC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E294-A3F7-80AC-045D-7E4AB89C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6357-329B-CD01-F405-7933D429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BCC9-E1DF-4F33-6A97-6A2A5F84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C0B4-9CEA-3466-48D5-70CDA3D1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CAD7-7499-A228-7358-338F0E66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3DF0-C6E8-FEBB-6883-7CF52BC8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62C1-56E7-520D-5BD1-A350FAC37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B19A6-AF8D-D5C4-CC51-8CA6A67B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938C-6269-E956-225A-E9046379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349A-EF97-A3FF-8F33-2EE3C31B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2CC0-9516-F4BD-B910-B01B6AD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CF87-4410-2EA1-DE09-FF1CA929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ED7-3174-6140-C890-440F7EAB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336D-8D32-ADB3-B6F3-726273F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A11C-EFD0-FBEE-C75E-253D28AE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7CCF-B63E-9528-EAA9-B2843FE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01E9-1522-2F50-C4C4-3A8471B8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3027-C39F-4A11-69C1-261276B4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54F7-95ED-E7C9-4218-E601F081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43F6-8738-FFA3-F620-ED3B3A13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230E-B7A3-77E0-BD69-FC6618F1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F8F0-10ED-54D6-E1E1-69F63F0C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B7CD-218E-DFC4-835F-0C3CB1F7C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194B-62C2-4254-90BB-9031DF7D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7C712-6279-E49E-7F39-63E2CB98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86B32-A959-D8CE-3BCA-FB6436F6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AEB6-975D-BE00-15C3-1F17F6B1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EB91-4EE4-39DE-B588-B40B82F9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98646-157D-1ACB-FB5F-D802EA9F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DA92-FE65-83FD-4F7C-8FBBF809C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7E2E-28CF-AAF4-27B9-F5B62B4C2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8E521-F38D-BC2C-A496-517023A48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ED99-A1CF-A424-5089-AA6E8D3E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E26C7-FD9E-DA5C-4AB0-CC722660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E941-7737-3478-93D9-E062962E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0FCE-BAA6-D4D0-DA10-15B8E7A4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83E88-65E3-05A1-4FAE-CEF7D48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7DB1C-6872-ECD5-FDD1-04EE6583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8BCE8-B870-2B31-A5B4-10017101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1A94C-B9AE-B493-5076-5C991855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ECC49-D9F9-9673-CB3B-D784A977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72D3-B418-BAE9-5680-9D5031F6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950E-2980-A38A-FBE7-D002FF14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8468-F6A5-008B-B904-5FC20744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59087-66B2-1D6B-D9FD-A2ECB5B0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34E13-9756-422E-944C-FB7FB770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8B113-867C-4FCD-34AB-E991A415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68B3-6C80-4DA3-E952-C6E4654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74FB-4852-7BE3-3A27-77E5636B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6C3AD-6435-0EB6-66B4-06503A84C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0055-0584-D000-2213-D53F17F2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1617-A013-BBB0-B6B0-454D75A1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3F37-E2DD-1FAA-E3BA-E930892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A405A-6ED9-E859-A5C3-F12F8344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A0AEF-442D-EDCD-FD28-7638A002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3532-3C02-7E58-872E-EF92D325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38B2-B646-FC05-DC2A-1A6089622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C52EE-392A-4FE8-A45C-0540D4E01B0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6FD5-ED83-8868-1CB7-A424D29C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0421-C5F6-543A-E18A-28F8B52D4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4BB716-9842-9875-9F02-1207958A5E01}"/>
              </a:ext>
            </a:extLst>
          </p:cNvPr>
          <p:cNvSpPr txBox="1"/>
          <p:nvPr/>
        </p:nvSpPr>
        <p:spPr>
          <a:xfrm>
            <a:off x="0" y="335845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7200" b="1" dirty="0">
                <a:solidFill>
                  <a:schemeClr val="accent3"/>
                </a:solidFill>
              </a:rPr>
              <a:t>MOMENT-CURVATURE ANALYSIS OF CONFINED CONCRETE SECTION IN UNCERTAINITY CONDITIONS MONTE-CARLO METHOD</a:t>
            </a: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1938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6BAB-D139-E272-878D-96B81A16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C7847-2C04-4A9B-6BCC-F6E6CF89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7" y="0"/>
            <a:ext cx="10906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BA7AE-2F3B-1DE7-6E39-50EB989D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3695-87E7-C468-277B-3950FFBE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9" y="0"/>
            <a:ext cx="10936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3CDC-CF27-29C9-4410-ED965FF5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DE1F3-1DBB-5216-65B4-10954F76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55" y="0"/>
            <a:ext cx="10744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0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E91B5-4863-65E3-574B-ABD94979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19D8EF-ABF6-B83A-9A6E-73257E4D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67" y="0"/>
            <a:ext cx="10601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2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C9BC-2227-8E6B-C2AA-4464258D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4AF2A-AFEA-A0AE-D0B3-B1E64544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54" y="0"/>
            <a:ext cx="10680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F912-AAFD-7B9D-D580-CECB3C30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3DB13-7775-B29D-6253-AF7DCDBF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8" y="0"/>
            <a:ext cx="10517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5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C3442-BE13-B5F1-25B9-92D663B24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3B3A72-34DF-AD8B-2B81-8B0BC74C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2" y="0"/>
            <a:ext cx="10712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6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49ABE-5CC5-51C5-8994-E6B801A7D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4977B-B6F2-D7AE-27A1-4D7203CE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8" y="0"/>
            <a:ext cx="1083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5E41-4449-32F0-B417-214AC1888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C4E9E-6FAA-AEE1-A13C-826C3D28D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2"/>
            <a:ext cx="12192000" cy="6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2BBF-3346-B9C1-FE93-C68ABFDF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893A9-F892-6757-BF12-044DF4D7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98" y="0"/>
            <a:ext cx="6781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3EF8-5E5A-D533-3D45-72D75784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C8A35-DAF0-07C9-AD04-81787889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060" y="0"/>
            <a:ext cx="6635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0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E5158-F877-6F09-D1CC-8B9F0595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15796D-1360-CD61-6B21-C2D11159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98"/>
            <a:ext cx="12192000" cy="642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0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0050E-B49E-1E01-6E3B-7E427926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6F99A-5CCD-5854-7164-D5789D124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21091-CFD3-92B2-3925-65C70690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47F1E-D8DA-FC0D-5F0D-905A8E606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3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CEECE-AC98-D8D5-EAD9-474A6C3F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211D0-C9EA-5F9F-2BE1-B2EB0AA6F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70" y="0"/>
            <a:ext cx="9933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88D15-A975-F33E-0DD6-1511E23B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93D7A-3B32-5583-2F7E-B41D21A7F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83" y="0"/>
            <a:ext cx="10957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Widescreen</PresentationFormat>
  <Paragraphs>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6</cp:revision>
  <cp:lastPrinted>2025-08-28T18:30:02Z</cp:lastPrinted>
  <dcterms:created xsi:type="dcterms:W3CDTF">2025-08-28T18:21:20Z</dcterms:created>
  <dcterms:modified xsi:type="dcterms:W3CDTF">2025-08-28T18:30:05Z</dcterms:modified>
</cp:coreProperties>
</file>