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315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1" y="2428726"/>
            <a:ext cx="121920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4400" b="1" dirty="0">
                <a:solidFill>
                  <a:schemeClr val="accent5"/>
                </a:solidFill>
              </a:rPr>
              <a:t>FREE-VIBRATION ANALYSIS OF SDOF STRUCTURE USING OPENSEES 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E54F53-9196-E90E-6BA0-84214EA9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307" y="0"/>
            <a:ext cx="72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2ECC43-CFCD-C325-3B52-05A870AA3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4807"/>
            <a:ext cx="12192000" cy="654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07A02E-B0BF-9014-93A7-296485CF8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839" y="733286"/>
            <a:ext cx="7220321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A4D6FE-E420-0277-000E-0BD92A890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981" y="0"/>
            <a:ext cx="82440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5C90-67EB-63BD-EECA-89A2A5C4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D2F511-9659-685D-75D4-918A952AF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54" y="936497"/>
            <a:ext cx="66360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Widescreen</PresentationFormat>
  <Paragraphs>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6</cp:revision>
  <dcterms:created xsi:type="dcterms:W3CDTF">2025-07-19T22:10:00Z</dcterms:created>
  <dcterms:modified xsi:type="dcterms:W3CDTF">2025-07-22T07:08:00Z</dcterms:modified>
</cp:coreProperties>
</file>