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316" r:id="rId6"/>
    <p:sldId id="320" r:id="rId7"/>
    <p:sldId id="315" r:id="rId8"/>
    <p:sldId id="261" r:id="rId9"/>
    <p:sldId id="260" r:id="rId10"/>
    <p:sldId id="318" r:id="rId11"/>
    <p:sldId id="319" r:id="rId12"/>
    <p:sldId id="317" r:id="rId13"/>
    <p:sldId id="321" r:id="rId14"/>
    <p:sldId id="322" r:id="rId15"/>
    <p:sldId id="323" r:id="rId16"/>
    <p:sldId id="324" r:id="rId17"/>
    <p:sldId id="32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2245-1276-2F9E-D5B0-858A91816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3E768-FFE3-7815-78D5-91112BB1C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52766-3E21-CB4A-82C0-46288AEC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8DB7A-10EE-3704-B39C-032E9D3B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E80BD-6007-1289-B37F-A3B86E5A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2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204F-D122-27C9-090E-42FC8AF0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1615F-858B-AEFF-C7CF-3421CE015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E5AF-DE31-5F99-ED57-439E21AA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5A380-E2F2-B1AF-0759-DA66F788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1CFAB-1B57-D8DA-9D28-F48AE83E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3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52860-0AF7-5AD0-FC1A-F0F7C7D49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CD87F-ED33-3366-FB71-BF447F0FA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D05CC-BFAE-4598-2B14-715A5CA8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40842-DBF5-EDB4-199D-93F4C8AF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EBF08-6E14-6701-3F45-7D7E158A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6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FEE2-115A-A17E-63AD-EFD34DA9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A150-0100-3322-EFBC-8F7B5070F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28C0-0033-802C-E79A-7CD6CD0D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A8EB8-26C7-9467-044A-CF1E9381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633F3-E6C8-3F6D-1147-29FF1F87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6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B423-DAF8-0E0F-6C0E-54671912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4F5A3-39F5-FE10-BCBD-C93CF8FD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F3D4A-6F8E-6A62-F4E8-B378EEA7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F05A8-C580-405C-D60E-84001B26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CABA7-CC78-7F02-3408-DB85F62C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3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41B7-39C8-823B-CC59-35153E82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C828-0508-4355-5B68-4317D71ED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D2EEB-B816-3A5B-19C1-C0A4D3F5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C860E-1A81-1092-C9B5-8146CB33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5232A-29A2-3DAC-A37D-77AB957B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E3C4A-2511-851F-7953-1E61C4A0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0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5D00-0737-CE4A-B8A5-0783B1E3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21C7-D02F-70CD-8FDC-2822B75DF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BED4B-4097-9EA8-D1BA-E0B965852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402CB-474E-B23A-B7E7-3C4D4D086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8195B-E362-8663-33C6-56FE6C352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5DA75-710F-65B2-961E-30840DF9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A42F6-5E2F-5825-1C6B-5BE00469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9B0B2-2C67-56A7-193B-69765CCE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3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8F7B-80F7-19C6-B80C-0C0CF3F3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8FD69-092D-6BDA-D9AF-22CF64AB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BE809-34ED-B5F0-8846-FE910F54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6C6A0-3AE3-102B-A313-9C4E69C4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5B8BF-5605-410F-B44F-6B871103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9717B-7E28-E366-687F-A197A2EC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F4F25-65E4-3A6D-97E2-32EF3968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5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FE1C-859D-2857-DDB1-06475951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8714A-2C98-5B95-9336-9EA5B796B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214F3-EC79-61BC-7D9C-4F194A79F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31B14-F832-5CB9-9887-5C5FB28C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EE5BD-507A-353E-52F9-A753D1CE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5F285-7269-ED7F-7469-E912875D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7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AEE1-44BC-0EC7-C1EB-6C4110C7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D776E-5982-147A-117C-B50DC019E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6F07E-BAB3-1705-3C79-368299BC2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F9324-B58E-B8D8-D0DA-5A36B74D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7E76E-25EB-0AB3-6842-6970C7AE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116AD-D76C-2558-A652-06D103AB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0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A5D77-A0A2-8A52-2947-4EBC405A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C1375-CAB9-E2AA-1717-3FCDE62D9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2EC21-C9BE-5113-F6E0-5F2D9831D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A06ADF-130A-4EE9-BF7A-7391C22933F6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B3C76-6C60-2408-276B-3733231AD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067AB-4761-7DA8-277A-E5F7A6564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8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09E288-CB9B-3660-66A6-85C2B1FC54AA}"/>
              </a:ext>
            </a:extLst>
          </p:cNvPr>
          <p:cNvSpPr txBox="1"/>
          <p:nvPr/>
        </p:nvSpPr>
        <p:spPr>
          <a:xfrm>
            <a:off x="0" y="828288"/>
            <a:ext cx="121920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&gt;&gt; IN THE NAME OF ALLAH, THE MOST GRACIOUS, THE MOST MERCIFUL &lt;&lt;</a:t>
            </a:r>
          </a:p>
          <a:p>
            <a:pPr algn="ctr"/>
            <a:r>
              <a:rPr lang="en-US" sz="6000" b="1" dirty="0">
                <a:solidFill>
                  <a:schemeClr val="accent5"/>
                </a:solidFill>
              </a:rPr>
              <a:t>COMPARATIVE FREE-VIBRATION AND PUSHOVER ANALYSIS OF A MDOF STRUCTURE: ELASTIC VS INELASTIC RESPONSE USING OPENSEES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</a:rPr>
              <a:t>WRITTEN BY SALAR DELAVAR GHASHGHAEI (QASHQAI)  </a:t>
            </a:r>
          </a:p>
        </p:txBody>
      </p:sp>
    </p:spTree>
    <p:extLst>
      <p:ext uri="{BB962C8B-B14F-4D97-AF65-F5344CB8AC3E}">
        <p14:creationId xmlns:p14="http://schemas.microsoft.com/office/powerpoint/2010/main" val="2913548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38EF8-C679-4D20-0D37-2E5DB65F7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28071B4-9E4C-D49B-623B-869544CAF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92" y="733286"/>
            <a:ext cx="9049215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53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5AAAE-E9C9-4749-5E7E-73E4DE688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02928D-4296-BCD3-F206-9875CB02B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92" y="733286"/>
            <a:ext cx="9049215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9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75CD5-9DC2-B2CD-7EEA-69BF5C1A5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CBF1DE-7D75-F1E0-64FA-3414C1165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582" y="936497"/>
            <a:ext cx="6540836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52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79DB9-F026-36F9-4B24-DAE2EE7BA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1F8229-F0EF-1E0B-2336-43D0CE6F4383}"/>
              </a:ext>
            </a:extLst>
          </p:cNvPr>
          <p:cNvSpPr txBox="1"/>
          <p:nvPr/>
        </p:nvSpPr>
        <p:spPr>
          <a:xfrm>
            <a:off x="0" y="292116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5"/>
                </a:solidFill>
              </a:rPr>
              <a:t>PUSHOVER ANALYSIS</a:t>
            </a:r>
            <a:endParaRPr lang="en-US" sz="2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206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5539D-9756-9933-F264-3294525BA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A4630F-84B9-F0D7-223E-027C0B98C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459" y="234786"/>
            <a:ext cx="9373082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07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79D2E-6ED5-5BEF-5652-554782727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AB471B-D0E6-31E0-7132-91C1047C9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36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68778-26BC-BE18-1D84-53DD6ED60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2F9185-AAFF-0370-1FEB-F0020D5A8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92" y="733286"/>
            <a:ext cx="9049215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81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309EF-9212-2F25-9767-CD2E11B78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1B0F55-2DE2-AF55-3FA8-E9560610F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92" y="733286"/>
            <a:ext cx="9049215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2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4D527-182C-3B60-4E09-421863039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CBC837-AC32-8F69-2AC9-3EF424550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9908"/>
            <a:ext cx="12192000" cy="42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3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BF7EA-DC27-756F-9EAA-CFEC55CAA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7CAE93-8952-6E67-1187-F5BEFCC30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017"/>
            <a:ext cx="12192000" cy="657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CDF46-10CD-2617-2D90-ACB296357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1BC993-0A8B-85F8-6179-D353930D2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03" y="0"/>
            <a:ext cx="102477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5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FD1DF-7E92-1830-587F-FA770CBA4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2A0EA3-1855-7C47-8BAA-452C78261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387" y="0"/>
            <a:ext cx="8239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10EFD-C39A-344D-54C3-9A16EE9BA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879643-8C62-8BF3-E4A4-1849EA713EDD}"/>
              </a:ext>
            </a:extLst>
          </p:cNvPr>
          <p:cNvSpPr txBox="1"/>
          <p:nvPr/>
        </p:nvSpPr>
        <p:spPr>
          <a:xfrm>
            <a:off x="0" y="292116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5"/>
                </a:solidFill>
              </a:rPr>
              <a:t>FREE-VIBRATION ANALYSIS</a:t>
            </a:r>
            <a:endParaRPr lang="en-US" sz="2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4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E2BC2C-0423-6AFD-6B34-E570F3EAC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38" y="1"/>
            <a:ext cx="6328572" cy="36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3979C-635E-20B6-C8EB-FCA5283CE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922" y="409000"/>
            <a:ext cx="4486667" cy="30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BB1C11-0553-E6FF-7D44-5BE4F2283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17" y="3581333"/>
            <a:ext cx="9010000" cy="327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90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05C90-67EB-63BD-EECA-89A2A5C49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65117BB-611B-B0FD-B829-6DB29C096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4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319A2-06C7-15A5-4AD4-83251B66D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6B6BA4-0346-D5D2-2B98-69B572067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941" y="0"/>
            <a:ext cx="8832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87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43</Words>
  <Application>Microsoft Office PowerPoint</Application>
  <PresentationFormat>Widescreen</PresentationFormat>
  <Paragraphs>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21</cp:revision>
  <cp:lastPrinted>2025-08-21T19:26:16Z</cp:lastPrinted>
  <dcterms:created xsi:type="dcterms:W3CDTF">2025-07-19T22:10:00Z</dcterms:created>
  <dcterms:modified xsi:type="dcterms:W3CDTF">2025-08-22T11:55:04Z</dcterms:modified>
</cp:coreProperties>
</file>