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294" r:id="rId6"/>
    <p:sldId id="260" r:id="rId7"/>
    <p:sldId id="259" r:id="rId8"/>
    <p:sldId id="278" r:id="rId9"/>
    <p:sldId id="281" r:id="rId10"/>
    <p:sldId id="282" r:id="rId11"/>
    <p:sldId id="279" r:id="rId12"/>
    <p:sldId id="283" r:id="rId13"/>
    <p:sldId id="284" r:id="rId14"/>
    <p:sldId id="285" r:id="rId15"/>
    <p:sldId id="280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1861-0A77-64FD-E879-F888E95E4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F1CD3-D2EB-E297-C9B4-686276892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B758-CB72-054B-52EF-18CAE9EF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65E1-0741-3D39-01C6-667C0D5B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AB94-23DC-FA9D-C94D-27C7BA80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14F9-5BFD-A55E-7BFC-2FD9EE50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2782E-8E89-B542-EC84-EBC840BD4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E1BF-F5C1-41E2-F252-BD55A090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E1142-048B-D713-38E5-F33CD083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EF7D-5C65-72FD-8AC1-BA524522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BEA70-C613-86DF-C14F-472CC86F0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0BD68-EC7D-FC4D-DC78-46822CC84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B4E5-C833-5CF3-719F-C7837725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6B587-CC8B-68E3-6505-896F6FEC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7A2FB-8A30-1DC7-B8DE-34D90581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5632-360B-1B61-5768-C31ECC58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104A-B479-BC78-FA59-8902E502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A207-9737-C93C-2DBE-D3784FAF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A834B-CE38-20FE-D27D-E4D89F8A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DEEA-7CB8-4742-A08C-8EE76801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1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8967-9499-5C50-3B8A-90B24F18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6F60-7425-6671-2094-30C2822A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116A-3008-1275-DEB9-A588D2BF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416B-3FD0-4BE1-4A7E-8CA4ECF4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081F-30B0-3FD7-B39D-AF137220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9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E75C-F0E4-9089-1A65-9516AEB0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88F3-C105-0F58-E074-2480408DF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E0F82-0835-6F75-E50B-7CC6B28AD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F4937-EFA0-1A0A-02B3-7884E8BC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30130-4D8D-75A0-EEFF-73764010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E89EF-B20B-D92A-3CEE-7AC25D95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BDA6-F7C2-8B8D-74C8-2F03C4E2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A448-E490-BDE5-E0BF-147F5D4A5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9F62C-1247-C561-3115-009FF49F6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7916C-FE4D-D96D-97B0-3AE1E71E4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FD20C-615E-D200-7303-49178390E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A21C2-781E-F147-E793-E9BC5B3A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A6D1B-9EAD-80AC-49E3-24501EC2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9C70E-A33E-BC06-C7A9-5050241A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A8C7-857E-2536-131F-2958FACA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C8B18-87B4-55D1-C3CE-1CC89591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CB66D-4DA7-65E9-6058-62C69F98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1FEC4-C1F3-B637-CB83-45E3DF56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8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C08D1-611C-D014-FED3-6839F8A3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52607-657F-7798-04D0-AEDE6F32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DEED3-D58C-605A-9BA5-0C0C4F71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3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DF6-CBFC-F4E0-6832-34CB4654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D299-D5DA-53CB-07BF-2BE25034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CA520-FEE3-BE12-10FF-73A9F3F8B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2D70-7799-7231-BF4D-5582754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B6F1-51B1-456F-C3B8-88C1A1F8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E2849-3698-4608-8181-AEFE7C1D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2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E23A-432C-667F-C2EC-068A3783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1D02B-3C4C-0871-46DE-C8C2C6AED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BA49E-619D-B620-6D3C-A3B99383A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08F8-37B0-DD78-B7E4-2FA8A93A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DF43F-FA04-5786-4D40-0B3FB7F4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C213B-C310-D03C-0965-B591D8B2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AC226-4941-1EF8-858A-AB3CE34E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13BE-76A8-8E0A-A7B1-9CA9BC73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9FD9B-F042-0977-C8CA-14158E277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5F535-F955-44A4-B9B7-C88109B2E8B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DCAE-213A-7A54-3FA0-1A87C62A8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98D4-29B1-8508-82F2-543AC1AD2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CAD602-760E-D900-EB61-D2D43B0FE49D}"/>
              </a:ext>
            </a:extLst>
          </p:cNvPr>
          <p:cNvSpPr txBox="1"/>
          <p:nvPr/>
        </p:nvSpPr>
        <p:spPr>
          <a:xfrm>
            <a:off x="0" y="1105287"/>
            <a:ext cx="1198721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IN THE NAME OF ALLAH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PROGRESSIVE COLLAPSE ANALYSIS OF CONCRETE FRAME.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EVALUATING STRAIN HARDENING AND ULTIMATE STRAIN CRITERIA USING OPENSEES. 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DISPLACEMENT CONTROL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29830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B0A50-50AA-C06B-C0DF-437C78B21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3D3613-C185-7EB3-BFD1-3430FCA1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6E78E-C04A-FFB6-2BAF-1E224A9F4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B0410D-2EC4-B7A5-EB1B-262BB091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7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62AC-58E1-07FC-7347-3CB750C4B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AC9A7A-ADBC-DA40-3010-32884337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3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6F693-FFA9-C2F1-7A7A-C1AF55B5D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DBA5ED-8966-266D-7949-68C53DDC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3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74E93-0D9E-6E06-58BA-C5F29DE1A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DC128E-DA15-6996-189A-9C2E354B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234786"/>
            <a:ext cx="945563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3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EB4C7-62B9-E227-79DA-2706A167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A4E3B3-65F0-4DD2-E458-E40AC027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66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4C98F-94FF-E40D-A74A-153CF6DDA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E4CD26-17B1-E3FF-6EB3-2FEE5966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0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EBBB6-8925-507E-DA0F-7387E0907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749750-548E-73C1-D5E4-1CCEAF3E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0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1A813-AAAA-D541-6A9E-9302E289B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F76066-AEB8-B333-20B2-283A3CEE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55" y="0"/>
            <a:ext cx="10392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2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B9C09-439C-9B41-85C2-30BDEB462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C8BEE7-BBED-4796-22A4-A6411B80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4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411EA-E891-0543-8518-0B676D8B4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75539E-6F38-0D38-6BDB-EAB4CB03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56"/>
            <a:ext cx="12192000" cy="656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6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0390D-6448-D164-C161-C9F2EA96C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99B0A-B960-5827-FB74-D4E80CF3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56D74-F489-2826-4849-76B7F5DA1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B87D2-ACB6-C5EF-1EF3-E83569D46E94}"/>
              </a:ext>
            </a:extLst>
          </p:cNvPr>
          <p:cNvSpPr txBox="1"/>
          <p:nvPr/>
        </p:nvSpPr>
        <p:spPr>
          <a:xfrm>
            <a:off x="0" y="2690336"/>
            <a:ext cx="11758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DISPLACEMENT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6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C37BB-7F4B-1AA6-7CFA-29BB4BAA7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C1A17B-67A1-9DE6-21F0-87F544F6E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8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4647F-2F38-34B9-1FC3-E065C2D02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91E498-6891-8A0C-71B9-6AA78FD2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234786"/>
            <a:ext cx="945563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48A2D-9137-BD44-9C70-720DE3472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7B6487-CE9C-32CB-A192-D145DC2A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8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</Words>
  <Application>Microsoft Office PowerPoint</Application>
  <PresentationFormat>Widescreen</PresentationFormat>
  <Paragraphs>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30</cp:revision>
  <dcterms:created xsi:type="dcterms:W3CDTF">2025-07-12T06:03:20Z</dcterms:created>
  <dcterms:modified xsi:type="dcterms:W3CDTF">2025-07-29T08:06:20Z</dcterms:modified>
</cp:coreProperties>
</file>