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2" r:id="rId2"/>
    <p:sldId id="281" r:id="rId3"/>
    <p:sldId id="313" r:id="rId4"/>
    <p:sldId id="304" r:id="rId5"/>
    <p:sldId id="312" r:id="rId6"/>
    <p:sldId id="305" r:id="rId7"/>
    <p:sldId id="306" r:id="rId8"/>
    <p:sldId id="30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C63971-0865-A183-EEE6-3CEE771D2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A50D356-BC1A-B4B5-B807-DA0D6101C703}"/>
              </a:ext>
            </a:extLst>
          </p:cNvPr>
          <p:cNvSpPr txBox="1"/>
          <p:nvPr/>
        </p:nvSpPr>
        <p:spPr>
          <a:xfrm>
            <a:off x="0" y="258901"/>
            <a:ext cx="12192000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5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5"/>
              </a:solidFill>
            </a:endParaRPr>
          </a:p>
          <a:p>
            <a:pPr algn="ctr"/>
            <a:r>
              <a:rPr lang="en-US" sz="5500" b="1" dirty="0">
                <a:solidFill>
                  <a:schemeClr val="accent5"/>
                </a:solidFill>
              </a:rPr>
              <a:t>COMPARATIVE ANALYSIS OF AXIAL FORCE-MOMENT (P-M) INTERACTION BEHAVIOR IN CONFINED REINFORCED CONCRETE CROSS-SECTIONS: EVALUATING STRAIN HARDENING EFFECTS AND ULTIMATE STRAIN CRITERIA</a:t>
            </a:r>
          </a:p>
          <a:p>
            <a:pPr algn="ctr"/>
            <a:r>
              <a:rPr lang="en-US" sz="1400" b="1" dirty="0">
                <a:solidFill>
                  <a:schemeClr val="accent5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5"/>
                </a:solidFill>
              </a:rPr>
              <a:t> </a:t>
            </a:r>
            <a:endParaRPr lang="en-US" sz="14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634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418CE1-6569-CF19-12C3-CCB92A93D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987" y="176212"/>
            <a:ext cx="7820025" cy="650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FDEBE-D87B-B41B-9433-16E6C3AAC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4F4E46-8B9B-16FB-99FE-A602223BC2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667"/>
            <a:ext cx="12192000" cy="6556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875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E93AB6-CC54-4757-4230-67268EB994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5EEB40F-CADF-5F21-EB66-E5813FA4D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971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06B446-0386-225F-7F41-E171BEA6B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014A05-5214-3ED2-4BBA-2EAA4D597B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102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28392-5826-0501-4238-1279CA421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A5A6FF-BBF8-4841-C479-F447BCB5BB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4BDB74-DA7E-EE28-4439-B57F5C5BA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728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86442-BC5A-2D9B-198E-6C7DA23E4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3AEA7E-7016-5B4C-15CC-F984AC71D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9900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E6FD1-B549-0690-02E0-85DE5E01F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DEB249C-B52C-1F4C-8BF5-1ECF27B5C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964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45</Words>
  <Application>Microsoft Office PowerPoint</Application>
  <PresentationFormat>Widescreen</PresentationFormat>
  <Paragraphs>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48</cp:revision>
  <cp:lastPrinted>2025-07-29T09:51:21Z</cp:lastPrinted>
  <dcterms:created xsi:type="dcterms:W3CDTF">2025-07-14T18:44:20Z</dcterms:created>
  <dcterms:modified xsi:type="dcterms:W3CDTF">2025-08-07T11:04:30Z</dcterms:modified>
</cp:coreProperties>
</file>