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7" r:id="rId4"/>
    <p:sldId id="315" r:id="rId5"/>
    <p:sldId id="259" r:id="rId6"/>
    <p:sldId id="258" r:id="rId7"/>
    <p:sldId id="260" r:id="rId8"/>
    <p:sldId id="31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40" d="100"/>
          <a:sy n="140" d="100"/>
        </p:scale>
        <p:origin x="-1974" y="-3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245-1276-2F9E-D5B0-858A9181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E768-FFE3-7815-78D5-91112BB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2766-3E21-CB4A-82C0-46288A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B7A-10EE-3704-B39C-032E9D3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80BD-6007-1289-B37F-A3B86E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04F-D122-27C9-090E-42FC8AF0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615F-858B-AEFF-C7CF-3421CE01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E5AF-DE31-5F99-ED57-439E21A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0-E2F2-B1AF-0759-DA66F78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CFAB-1B57-D8DA-9D28-F48AE83E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2860-0AF7-5AD0-FC1A-F0F7C7D4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D87F-ED33-3366-FB71-BF447F0F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05CC-BFAE-4598-2B14-715A5CA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842-DBF5-EDB4-199D-93F4C8AF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F08-6E14-6701-3F45-7D7E158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EE2-115A-A17E-63AD-EFD34D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150-0100-3322-EFBC-8F7B507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8C0-0033-802C-E79A-7CD6CD0D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EB8-26C7-9467-044A-CF1E93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3F3-E6C8-3F6D-1147-29FF1F8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423-DAF8-0E0F-6C0E-5467191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F5A3-39F5-FE10-BCBD-C93CF8F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3D4A-6F8E-6A62-F4E8-B378EEA7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05A8-C580-405C-D60E-84001B26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BA7-CC78-7F02-3408-DB85F62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1B7-39C8-823B-CC59-35153E8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828-0508-4355-5B68-4317D71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2EEB-B816-3A5B-19C1-C0A4D3F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860E-1A81-1092-C9B5-8146CB3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232A-29A2-3DAC-A37D-77AB957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C4A-2511-851F-7953-1E61C4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D00-0737-CE4A-B8A5-0783B1E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21C7-D02F-70CD-8FDC-2822B75D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ED4B-4097-9EA8-D1BA-E0B96585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02CB-474E-B23A-B7E7-3C4D4D08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195B-E362-8663-33C6-56FE6C35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DA75-710F-65B2-961E-30840DF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42F6-5E2F-5825-1C6B-5BE0046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0B2-2C67-56A7-193B-69765CC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8F7B-80F7-19C6-B80C-0C0CF3F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FD69-092D-6BDA-D9AF-22CF64A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809-34ED-B5F0-8846-FE910F5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C6A0-3AE3-102B-A313-9C4E69C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B8BF-5605-410F-B44F-6B8711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717B-7E28-E366-687F-A197A2E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4F25-65E4-3A6D-97E2-32EF39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E1C-859D-2857-DDB1-0647595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14A-2C98-5B95-9336-9EA5B79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214F3-EC79-61BC-7D9C-4F194A7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1B14-F832-5CB9-9887-5C5FB28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E5BD-507A-353E-52F9-A753D1C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285-7269-ED7F-7469-E912875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EE1-44BC-0EC7-C1EB-6C4110C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776E-5982-147A-117C-B50DC019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F07E-BAB3-1705-3C79-368299B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9324-B58E-B8D8-D0DA-5A36B74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76E-25EB-0AB3-6842-6970C7A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16AD-D76C-2558-A652-06D103A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5D77-A0A2-8A52-2947-4EBC405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75-CAB9-E2AA-1717-3FCDE62D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C21-C9BE-5113-F6E0-5F2D9831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6ADF-130A-4EE9-BF7A-7391C22933F6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3C76-6C60-2408-276B-3733231A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67AB-4761-7DA8-277A-E5F7A656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09E288-CB9B-3660-66A6-85C2B1FC54AA}"/>
              </a:ext>
            </a:extLst>
          </p:cNvPr>
          <p:cNvSpPr txBox="1"/>
          <p:nvPr/>
        </p:nvSpPr>
        <p:spPr>
          <a:xfrm>
            <a:off x="-1" y="1905506"/>
            <a:ext cx="1219200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4400" b="1" dirty="0">
                <a:solidFill>
                  <a:schemeClr val="accent5"/>
                </a:solidFill>
              </a:rPr>
              <a:t>OPTIMIZATION OF A SINGLE-DEGREE-OF-FREEDOM STRUCTURE THROUGH FREE VIBRATION ANALYSIS USING OPENSEES</a:t>
            </a:r>
          </a:p>
          <a:p>
            <a:pPr algn="ctr"/>
            <a:r>
              <a:rPr lang="en-US" sz="2000" b="1" dirty="0">
                <a:solidFill>
                  <a:schemeClr val="accent5"/>
                </a:solidFill>
              </a:rPr>
              <a:t>OPTIMIZATION ALGORITHM: NEWTON-RAPHSON METHOD  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  </a:t>
            </a:r>
          </a:p>
        </p:txBody>
      </p:sp>
    </p:spTree>
    <p:extLst>
      <p:ext uri="{BB962C8B-B14F-4D97-AF65-F5344CB8AC3E}">
        <p14:creationId xmlns:p14="http://schemas.microsoft.com/office/powerpoint/2010/main" val="291354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D527-182C-3B60-4E09-4218630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E54F53-9196-E90E-6BA0-84214EA9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07" y="0"/>
            <a:ext cx="72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BFDE4-9EE7-7DCD-7FFB-000A749CC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7CBE37F-004B-D090-679F-1448C90D4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187"/>
            <a:ext cx="12192000" cy="660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89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F7EA-DC27-756F-9EAA-CFEC55C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B7275B-C792-8BB2-6CBD-D378ACE47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39" y="733286"/>
            <a:ext cx="7220321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DF46-10CD-2617-2D90-ACB29635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80F0F8-4A39-71B4-CFFB-46161AFD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41" y="0"/>
            <a:ext cx="883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19A2-06C7-15A5-4AD4-83251B66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06BF41-83DD-CCAC-91C4-749A5660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10" y="936497"/>
            <a:ext cx="642018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AE6E4-8389-645E-4B60-B9B359BF2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0A5D64-415D-ECD2-EA10-FC38E0871751}"/>
              </a:ext>
            </a:extLst>
          </p:cNvPr>
          <p:cNvSpPr txBox="1"/>
          <p:nvPr/>
        </p:nvSpPr>
        <p:spPr>
          <a:xfrm>
            <a:off x="1042988" y="614363"/>
            <a:ext cx="8715375" cy="4529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681832-E4DA-4247-4EEE-DAB75BD1E7C3}"/>
              </a:ext>
            </a:extLst>
          </p:cNvPr>
          <p:cNvSpPr txBox="1"/>
          <p:nvPr/>
        </p:nvSpPr>
        <p:spPr>
          <a:xfrm>
            <a:off x="3071813" y="420484"/>
            <a:ext cx="6686550" cy="601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b="1" dirty="0">
                <a:solidFill>
                  <a:schemeClr val="accent5"/>
                </a:solidFill>
              </a:rPr>
              <a:t> SUPPLY: 0.04384989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0.013849889675598415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0.013849889675612244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0.013849889675584585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-1.3829215550487104e-09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-10014949.600746213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1  - RESIDUAL:  10014949.600746213  - X:  10015049.600746213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0.01695705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-0.013042953880630502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-0.0130429538806109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-0.013042953880650104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-1.960237527853792e-09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6653761.952466474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2  - RESIDUAL:  6653761.952466474  - X:  3361287.6482797386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0.03822344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0.008223439438450754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0.008223439438471737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0.008223439438429778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-2.0979745718463505e-09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-3919704.055904551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3  - RESIDUAL:  3919704.055904551  - X:  7280991.70418429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0.02635108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-0.0036489159704923835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-0.0036489159704485227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-0.0036489159705362477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-4.386248309007357e-09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831899.088567141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4  - RESIDUAL:  831899.088567141  - X:  6449092.615617149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0.02968185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-0.00031814556011616063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-0.00031814556007960654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-0.0003181455601527078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-3.655062363883132e-09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87042.44372404178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5  - RESIDUAL:  87042.44372404178  - X:  6362050.171893107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0.02999714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-2.8593443473050317e-06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-2.859344311406664e-06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-2.859344383206869e-06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-3.590010233534002e-09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796.47247815511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6  - RESIDUAL:  796.47247815511  - X:  6361253.699414952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0.03000000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-6.043326949978223e-10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-6.042968105079982e-10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-6.043685829570933e-10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-3.5886224547532204e-09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0.16840241697684538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7  - RESIDUAL:  0.16840241697684538  - X:  6361253.531012535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0.03000000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5.604891550881064e-14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9.194034422677078e-14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2.0164425684754406e-14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-3.588795927100818e-09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-1.5617749419953598e-05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8  - RESIDUAL:  1.5617749419953598e-05  - X:  6361253.531028152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 SUPPLY: 0.03000000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F:  -6.938893903907228e-18</a:t>
            </a:r>
          </a:p>
          <a:p>
            <a:r>
              <a:rPr lang="en-US" sz="500" b="1" dirty="0" err="1">
                <a:solidFill>
                  <a:schemeClr val="accent5"/>
                </a:solidFill>
              </a:rPr>
              <a:t>Fmin</a:t>
            </a:r>
            <a:r>
              <a:rPr lang="en-US" sz="500" b="1" dirty="0">
                <a:solidFill>
                  <a:schemeClr val="accent5"/>
                </a:solidFill>
              </a:rPr>
              <a:t>:  3.5887959271008185e-14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Fmax:  -3.589489816491209e-14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DF:  -3.5891428717960135e-09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DX:  1.9333011116481393e-09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IT:  9  - RESIDUAL:  1.9333011116481393e-09  - X:  6361253.531028151 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		 Optimum Spring Area :                     6361253.531028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		 Iteration Counts:                         9</a:t>
            </a:r>
          </a:p>
          <a:p>
            <a:r>
              <a:rPr lang="en-US" sz="500" b="1" dirty="0">
                <a:solidFill>
                  <a:schemeClr val="accent5"/>
                </a:solidFill>
              </a:rPr>
              <a:t>		 Convergence Residual:                     1.9333011116e-09</a:t>
            </a:r>
          </a:p>
          <a:p>
            <a:endParaRPr lang="en-US" sz="500" b="1" dirty="0">
              <a:solidFill>
                <a:schemeClr val="accent5"/>
              </a:solidFill>
            </a:endParaRPr>
          </a:p>
          <a:p>
            <a:r>
              <a:rPr lang="en-US" sz="500" b="1" dirty="0">
                <a:solidFill>
                  <a:schemeClr val="accent5"/>
                </a:solidFill>
              </a:rPr>
              <a:t>Total time (s): 8.3125 </a:t>
            </a:r>
          </a:p>
        </p:txBody>
      </p:sp>
    </p:spTree>
    <p:extLst>
      <p:ext uri="{BB962C8B-B14F-4D97-AF65-F5344CB8AC3E}">
        <p14:creationId xmlns:p14="http://schemas.microsoft.com/office/powerpoint/2010/main" val="3310743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366</Words>
  <Application>Microsoft Office PowerPoint</Application>
  <PresentationFormat>Widescreen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12</cp:revision>
  <dcterms:created xsi:type="dcterms:W3CDTF">2025-07-19T22:10:00Z</dcterms:created>
  <dcterms:modified xsi:type="dcterms:W3CDTF">2025-07-23T09:50:08Z</dcterms:modified>
</cp:coreProperties>
</file>