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6" r:id="rId10"/>
    <p:sldId id="277" r:id="rId11"/>
    <p:sldId id="278" r:id="rId12"/>
    <p:sldId id="267" r:id="rId13"/>
    <p:sldId id="275" r:id="rId14"/>
    <p:sldId id="281" r:id="rId15"/>
    <p:sldId id="280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1EB6-46D0-7150-C0E0-12F3ECA1E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4CF8-40AF-FC8C-03E4-9BE5AA0BF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2CF9-2272-62B8-6A5D-9386B807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0E3EA-5785-CE8A-6721-E653CFB8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0DC6C-220E-5F79-7CC5-6E73F1DB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3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43CC-119D-46D2-3B7C-AC5C368A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2771-7D63-F923-D1CC-9874BAB85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C640-79C1-6968-D73B-D8DF40AB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63026-D679-F9BE-7C47-4880A6A4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6FF2-B932-4E9B-BCFB-11CC08C7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689AF-ECE1-D70D-98CC-4A3E98F11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428B3-FD5A-6D34-A161-A028E09D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9358C-3F6D-B4A3-E6FF-5FA1070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F86A-B8F5-C925-94AB-31915DD3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0AD4-152D-7ACB-8177-A0C17007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E060-A11B-5CA8-676F-A8E545BC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95BB6-2CB1-EE83-36D5-702F5F4A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D995-597A-D70A-D275-03F33E75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93C6-AC8E-AAF0-C51F-2E5C144F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41F61-18F6-3330-A25E-D5473D6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4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FF22-FCE2-BB08-48F5-2E88E5C9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BCE10-C0B9-2784-B262-1A087EDD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F172-62C2-6A55-60A1-B39154FF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A1917-05D6-FF11-B15F-0C4E7C1E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00C7-19E4-3AE9-52E8-FA4F6D3E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7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B217-DF54-062F-198F-4E5750F0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DA987-5222-DB25-E676-54820DCE8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7516D-DE9B-A9CC-9A3F-80E3AFFC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6B627-17C4-9F86-B8D7-58BF01EB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F9768-2D3E-8417-66F5-63B694B4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68B34-593B-D35B-2E17-C082F142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4754-BB5D-FA85-22A9-F9A95458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BE8A1-5E3E-675F-2C4D-F878E7AF3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36EEB-5EE4-371C-FE15-625BB2EF5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EE8DD-74D5-0264-62D5-3017CE082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300A6-B2D9-9363-E2DA-6C17E18F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A9C16-0309-4655-7668-06377A29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DD65A-BBE8-8C7E-029F-C5EB7AD5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D5DAF-5813-942A-230C-DE6DDC08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677F-CF5C-7ECE-0230-CAC7F890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B4EBB-1FB7-F8C4-B7DB-73387DE7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773F4-1768-A5BF-47A0-4C698B20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D4FD-2825-DEB5-DFAE-87427E28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E4EC-559C-7562-5EC8-D50BAC00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286A7-2282-F234-47E5-0A13EDD1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A9674-8BA0-740A-C4FA-23E9C0D5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8003-7D78-4DCA-420B-6D7C1350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9263-174C-A27A-50EC-82528F29E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CF2CA-5D65-897B-BB9C-EFE9C0596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42114-D2E6-3BD2-EC57-E02C6D47E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437A-557E-C748-775B-0A6DD78E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5579B-B7AE-D7DF-71DE-CA3AD5DE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9B3D-F139-0978-13D4-1B809EAC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5BC64-3F0A-FB5A-50BA-C3115B7CF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5D982-5457-DD85-DA9C-48F54927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36510-779A-2455-6200-AA1F48E5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3C09-DC60-6408-0781-F1991DEA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BE65A-2B02-2C98-4957-3BEBEA49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7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8FA06-5433-676C-B351-12456EA3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FFB7-73F9-69EF-58B5-A0CCFB0C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E0D2-E0B0-D36A-5290-C758D1F7F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46AE2-F224-4FD8-8976-A26E73C0F92C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0C973-487D-A073-0A44-2D03A5ED2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687E3-E30D-E3A3-E0F4-017643F7C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DC75C-4795-45CC-9287-B002CD24C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7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958621-F971-4A7F-E787-2512214D0942}"/>
              </a:ext>
            </a:extLst>
          </p:cNvPr>
          <p:cNvSpPr txBox="1"/>
          <p:nvPr/>
        </p:nvSpPr>
        <p:spPr>
          <a:xfrm>
            <a:off x="297008" y="2428726"/>
            <a:ext cx="113884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</a:rPr>
              <a:t>ASSESSMENTS OF THE STRUCTURAL DUCTILITY DAMAGE INDEX OF ULTRA-HIGH STRENGTH CONCRETE (UHSC) FRAME USING OPENSEES.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34859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A046C-E157-7A1A-A766-420D9EE25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69FD0-53F4-5408-3A2D-C0365D02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7B55F-A465-94BB-8AA9-0FAD6322E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160C7-64C5-02E9-D09B-8A9B1A2B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36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8722C-4F3F-3064-28C8-F6FCB918D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3FD18-CC72-B4F8-2E13-60AA91E59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42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1E0D6-324E-3F8E-F18F-2D4913DF1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CEE7C7-E521-091F-608A-6E03589E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53110-F377-82C1-09FE-42418776001B}"/>
              </a:ext>
            </a:extLst>
          </p:cNvPr>
          <p:cNvSpPr txBox="1"/>
          <p:nvPr/>
        </p:nvSpPr>
        <p:spPr>
          <a:xfrm>
            <a:off x="4371974" y="600075"/>
            <a:ext cx="78200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[1.55835723e+01 1.68594305e+06]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[6.32179891e+02 1.92460682e+06]]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108187.20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3044.40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387.07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40.57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1.14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1.1416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40.5671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40.5671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46.3098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X Direction: 0.0076</a:t>
            </a:r>
          </a:p>
        </p:txBody>
      </p:sp>
    </p:spTree>
    <p:extLst>
      <p:ext uri="{BB962C8B-B14F-4D97-AF65-F5344CB8AC3E}">
        <p14:creationId xmlns:p14="http://schemas.microsoft.com/office/powerpoint/2010/main" val="408469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F2902-AB09-C7C5-B3F2-A8AE19A6B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B344AD-5D59-7299-08FB-DE095C83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9E3172-77E9-5094-F0D5-2C3EB2023A82}"/>
              </a:ext>
            </a:extLst>
          </p:cNvPr>
          <p:cNvSpPr txBox="1"/>
          <p:nvPr/>
        </p:nvSpPr>
        <p:spPr>
          <a:xfrm>
            <a:off x="4057650" y="871538"/>
            <a:ext cx="79867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[1.29320525e-01 1.59412277e+06]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[2.67722849e+01 1.92460682e+06]]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12326912.32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71888.03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12404.18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207.02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1.21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1.2073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207.0227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207.0227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249.9414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Y Direction: 0.0342</a:t>
            </a:r>
          </a:p>
        </p:txBody>
      </p:sp>
    </p:spTree>
    <p:extLst>
      <p:ext uri="{BB962C8B-B14F-4D97-AF65-F5344CB8AC3E}">
        <p14:creationId xmlns:p14="http://schemas.microsoft.com/office/powerpoint/2010/main" val="386195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2E634-DAED-9C70-F83B-3EE93AE72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6FE73-C0D3-298F-1549-069AB75F0242}"/>
              </a:ext>
            </a:extLst>
          </p:cNvPr>
          <p:cNvSpPr txBox="1"/>
          <p:nvPr/>
        </p:nvSpPr>
        <p:spPr>
          <a:xfrm>
            <a:off x="128587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04657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8BB5-2529-A46C-334A-35C3295FD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F6DC0-ADC1-6F69-24A3-3C48031B3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B15F9-FDBC-E3D4-F329-C590A719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EA4CFE-D30B-97D0-1A62-10FB94A5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936497"/>
            <a:ext cx="63122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24FBC-6811-848A-2888-30FFB62C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FB162F-7F5A-F32D-EA3E-C130102B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936497"/>
            <a:ext cx="63122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31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C36B7-CCB5-7CEA-89EB-CEDF02E8F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0850E0-EDCA-53D2-0DE6-1AB82838A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7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1188-C011-89D7-EE80-C0E167F30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68548-51BD-80C7-1B97-87358B18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09" y="0"/>
            <a:ext cx="8357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2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89B1E-DE46-7659-28F3-60EDA2A6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69307-945A-1FE8-8675-CBED82E0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24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2482D-A645-2C9C-8029-8167AC574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219074-1EDE-1E49-BF1F-880DF3DA8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2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F92C9-C162-4E8C-1E5C-4F9D6542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C7D7DC-951F-DB42-A14E-993D0DC9D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2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108BF-4782-D65C-827B-A0631128D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20F4F-70FE-4832-C775-C45EDF5D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90" y="2089160"/>
            <a:ext cx="8047619" cy="2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2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D118C-E713-A9BE-B8EE-60095B25E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62C34-47D2-0DB0-786F-5F1356BA5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20"/>
            <a:ext cx="12192000" cy="66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61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2274A-00BD-73F8-67A1-AD5CD515D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F5DAC-4179-74D9-38FE-5D0904709E95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4327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8BD17-2DAF-E798-FE32-56880EA1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C2E33-96C5-F8E0-70A1-6E67844EF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5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09CB-D416-9AD9-9B9D-772FFC7B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304399-EA74-1099-F227-115FC98A2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7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8A8F-80F7-7870-194E-CB84405C4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EF8A9A-9482-9880-A5DE-EBE30534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7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254</Words>
  <Application>Microsoft Office PowerPoint</Application>
  <PresentationFormat>Widescreen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15</cp:revision>
  <cp:lastPrinted>2025-07-29T06:37:41Z</cp:lastPrinted>
  <dcterms:created xsi:type="dcterms:W3CDTF">2025-07-12T15:36:12Z</dcterms:created>
  <dcterms:modified xsi:type="dcterms:W3CDTF">2025-07-29T06:37:44Z</dcterms:modified>
</cp:coreProperties>
</file>