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6" r:id="rId5"/>
    <p:sldId id="275" r:id="rId6"/>
    <p:sldId id="262" r:id="rId7"/>
    <p:sldId id="277" r:id="rId8"/>
    <p:sldId id="263" r:id="rId9"/>
    <p:sldId id="264" r:id="rId10"/>
    <p:sldId id="265" r:id="rId11"/>
    <p:sldId id="261" r:id="rId12"/>
    <p:sldId id="276" r:id="rId13"/>
    <p:sldId id="274" r:id="rId14"/>
    <p:sldId id="259" r:id="rId15"/>
    <p:sldId id="279" r:id="rId16"/>
    <p:sldId id="268" r:id="rId17"/>
    <p:sldId id="280" r:id="rId18"/>
    <p:sldId id="267" r:id="rId19"/>
    <p:sldId id="270" r:id="rId20"/>
    <p:sldId id="27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E983-CE7C-416B-AB70-55FE15BD8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D8BFC-3870-D177-43DE-C8A042ED7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8EFB-BEB6-DB13-88C5-3AD01C5D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4892-AEEA-DB9B-579C-335433D3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D273E-DB7C-5396-36CF-B35ECD1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77E2-F7EE-7F38-FFBE-CD8DAC8B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FDA3C-6B75-2FF3-4048-7BE5C55FC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44A0-3C6E-7004-BF6B-C3EC78C0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C193-2F04-A9F8-41A7-E043AF52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F935-7161-0CAA-833C-70968ABB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0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6FB48-25DB-9AA3-C24D-F1AF50B35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5887E-E9F3-F27E-ED04-FDAD1CAE1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5CE4-CE22-68A1-C212-ADC340B9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6381-9B29-512C-69D7-AA895A36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2CDE-63F0-F895-47EC-3FCC1A6E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A249-E0AB-EDDF-F1A6-B00ADBA4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FA96-19F9-04AA-592E-531BD61E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FC34-5F10-0DB7-F2DE-E7320FED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C7F14-E56E-AB14-3641-AF3DA14D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AB6F-9EBB-9020-F724-CA2E51ED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8E7D-F8E4-87B1-037F-0EE9A3A9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A682-7D9E-ED8F-03A5-C9800CB9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9B89E-1748-F3EE-4B81-C5483EA7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0465-E215-AC67-2BC9-809C03CC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CA29-1E01-74B7-1E5A-2E996B49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5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61F0-B2C4-8A8F-0BB7-218554AD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B843-7511-6138-D37E-BD1B01305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E5C12-28D4-2481-70FC-F8D19331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D4CD8-84ED-615E-96DD-C1B9829E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33EE9-C1F5-DC4F-BF92-D00FB34D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14DF5-E544-F12B-9B33-892E61E7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2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5287-1317-1B67-E188-C1DFBB8E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B03B4-0F4B-C792-C990-0A128087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8A5B-B59E-E754-78EE-392C47756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0132C-810D-1BAD-EF9A-00A4EC8C4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F99F4-F704-E0A4-35DB-4142417ED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6FDB6-4DC3-17CB-1057-8F29873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FF267-8F70-F946-3CA6-6D2D876F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854BF-562C-00B4-F22B-A4485394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6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6FB2-B063-442D-9200-816D2AD7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73966-6893-85AC-3D18-137A7FCC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3AD36-FF12-F7C3-BAE3-CD565017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694B1-ED59-8C65-D3C3-52CEE5E0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ADC5E-D580-A085-A23C-41706FA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52B63-F5D6-E87A-838C-0F04B6B9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CE566-5F4D-1902-1FFC-BB016D2A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FE5A-3730-B140-0303-2692AB6A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F734B-0B94-FC71-EC0D-4FD8A1B5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90C7C-31B7-7668-D906-9F6C2A580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9F25-2B39-C695-FF0C-F03B3C17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1BCB5-8863-1429-39C6-FF335D4B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ADE38-E15C-1D5F-1B29-5803426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8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668F-8597-0028-21BD-B8C9414B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1A9B3-5A0D-C6D7-6EF0-7D85D6ACC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6962-52F7-A90D-6C34-031F7DF26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659C5-262A-4783-3383-DBCEAAA7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F8484-E572-8E7D-5B7C-BCBBCA30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60CF-C944-E795-6E8F-0866B049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4ED74-C9B3-A593-84A0-BC339A93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06720-4982-67FB-A8B0-988B71C1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A725-BE0F-5D88-7BF9-FCD1ADF9F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E1D07-C5CD-4262-ABB2-076701D0444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A3226-1CC3-557C-FF9E-BBE574FBF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8D31-C55B-387E-17B5-CC9AED980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45FC0D-F01B-2A6E-F07D-EA6E403488B9}"/>
              </a:ext>
            </a:extLst>
          </p:cNvPr>
          <p:cNvSpPr txBox="1"/>
          <p:nvPr/>
        </p:nvSpPr>
        <p:spPr>
          <a:xfrm>
            <a:off x="931068" y="2099012"/>
            <a:ext cx="1064180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/>
                </a:solidFill>
              </a:rPr>
              <a:t>IN THE NAME OF ALLAH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PUSHOVER ANALYSIS OF CONCRETE COLUMNS WITH AXIAL AND ROTATIONAL SPRINGS FOR MODELING BEAM COLUMN JOINTS</a:t>
            </a:r>
          </a:p>
          <a:p>
            <a:pPr algn="ctr"/>
            <a:r>
              <a:rPr lang="en-US" sz="1200" b="1" dirty="0">
                <a:solidFill>
                  <a:schemeClr val="accent5"/>
                </a:solidFill>
              </a:rPr>
              <a:t>THIS PROGRAM 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80356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41CE-F339-E6FB-A37B-8ADCB710D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81F29-2CBF-EB92-CBAD-348B13F6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48" y="936497"/>
            <a:ext cx="783630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2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E9484-BC3D-30AD-BFBA-D04A33D4F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AF5C7-A3D9-5A7B-1C6C-4F276EC2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44" y="936497"/>
            <a:ext cx="801411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5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EF894-3854-3FC0-C32C-9A8C994E0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72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BA71B-BE26-92CC-88AD-5B9867240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7CD9F7-0238-9D29-2F19-14778E9642E6}"/>
              </a:ext>
            </a:extLst>
          </p:cNvPr>
          <p:cNvSpPr txBox="1"/>
          <p:nvPr/>
        </p:nvSpPr>
        <p:spPr>
          <a:xfrm>
            <a:off x="959643" y="2151727"/>
            <a:ext cx="102727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</a:rPr>
              <a:t>DYNAMIC ANALYSIS OF CONCRETE COLUMNS WITH AXIAL AND ROTATIONAL SPRINGS FOR MODELING BEAM COLUMN JOINTS </a:t>
            </a:r>
          </a:p>
        </p:txBody>
      </p:sp>
    </p:spTree>
    <p:extLst>
      <p:ext uri="{BB962C8B-B14F-4D97-AF65-F5344CB8AC3E}">
        <p14:creationId xmlns:p14="http://schemas.microsoft.com/office/powerpoint/2010/main" val="74255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20013-F9F1-9D71-088C-F3CB161DE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62BA03-AB1F-E2F4-29CD-BE40E218D6FF}"/>
              </a:ext>
            </a:extLst>
          </p:cNvPr>
          <p:cNvSpPr txBox="1"/>
          <p:nvPr/>
        </p:nvSpPr>
        <p:spPr>
          <a:xfrm>
            <a:off x="3880012" y="5232584"/>
            <a:ext cx="537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Period:  0.12475926338077073 (s)</a:t>
            </a:r>
          </a:p>
          <a:p>
            <a:r>
              <a:rPr lang="en-US" dirty="0"/>
              <a:t>Natural Frequency:  8.015436873396377 (Hz)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81C92-8F45-4C0D-1ECF-8675A979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8" y="1641383"/>
            <a:ext cx="6312224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41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FD707-8C52-306F-70C0-4EFDC7F9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84" y="0"/>
            <a:ext cx="8526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5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504E7-29F3-D21D-7B23-2D307232A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8861C-7EFC-045C-AE26-6728FA17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8" y="0"/>
            <a:ext cx="11321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A951C-E61E-541A-405A-D44D53C58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450F2-0614-81A7-8901-FF28B41E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1" y="0"/>
            <a:ext cx="11076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6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2D4CB-E0F9-6EA7-62EB-EA6D51A2F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2ADD57-ABD7-B9C7-7F63-0F85B9230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29" y="234786"/>
            <a:ext cx="9544541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88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FBA89-9627-0044-5B3B-A19619DB0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310D3A-D95A-FB03-3B1D-D121A4D5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79" y="234786"/>
            <a:ext cx="958264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3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A6A97-CF39-E6C3-46C8-D05F5BBAD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6AFE4-1450-698C-4B4B-4A07FFA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619476"/>
            <a:ext cx="11428571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63A7A-9CEC-23FD-0367-C5288F000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2A7723-BDBC-298A-6DB9-8DACA678B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2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23C8A-F0AD-6240-68EE-0CEF2042B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EAC4F-80C4-4B87-D1A3-714002F4B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20" y="936497"/>
            <a:ext cx="795695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4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3F019-C343-3DF3-A2C0-66C4A802F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5A051-779B-069E-FF87-373DE447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07" y="1641383"/>
            <a:ext cx="5042159" cy="3575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DA318-B5DF-D3F9-AA17-731BBB855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66" y="1641383"/>
            <a:ext cx="5042159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7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97410-20BF-F21B-B904-66CBE21FD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A3F484-BFF5-E66F-70B5-D475259BE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28"/>
            <a:ext cx="12192000" cy="66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510B4-6DC0-B446-09DA-B1897C63A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2E1043-A5EE-52CE-4962-CFBAA8B86E87}"/>
              </a:ext>
            </a:extLst>
          </p:cNvPr>
          <p:cNvSpPr txBox="1"/>
          <p:nvPr/>
        </p:nvSpPr>
        <p:spPr>
          <a:xfrm>
            <a:off x="959643" y="2279302"/>
            <a:ext cx="102727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</a:rPr>
              <a:t>PUSHOVER ANALYSIS OF CONCRETE COLUMNS WITH AXIAL AND ROTATIONAL SPRINGS FOR MODELING BEAM COLUMN JOINTS </a:t>
            </a:r>
          </a:p>
        </p:txBody>
      </p:sp>
    </p:spTree>
    <p:extLst>
      <p:ext uri="{BB962C8B-B14F-4D97-AF65-F5344CB8AC3E}">
        <p14:creationId xmlns:p14="http://schemas.microsoft.com/office/powerpoint/2010/main" val="335643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0B58B-47EC-6A4D-231A-BA38E6EF8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6EEC19-46E8-1A58-7498-CDC5AEF4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44" y="936497"/>
            <a:ext cx="801411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3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35452-43B7-90E9-0713-196421507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73DB8-E76D-B918-6FF5-A028E3A2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48" y="936497"/>
            <a:ext cx="783630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DF72-7C5F-AB2F-758F-DF17A4857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8197EA-78C1-3AA4-126B-30A6F878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48" y="936497"/>
            <a:ext cx="783630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0429189-1182-1368-A6AF-D03755F4A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7AE53-5539-A0E4-F858-A716B87A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44" y="936497"/>
            <a:ext cx="801411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73</Words>
  <Application>Microsoft Office PowerPoint</Application>
  <PresentationFormat>Widescreen</PresentationFormat>
  <Paragraphs>7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29</cp:revision>
  <cp:lastPrinted>2025-06-24T14:05:48Z</cp:lastPrinted>
  <dcterms:created xsi:type="dcterms:W3CDTF">2025-06-23T09:30:46Z</dcterms:created>
  <dcterms:modified xsi:type="dcterms:W3CDTF">2025-06-24T14:05:57Z</dcterms:modified>
</cp:coreProperties>
</file>