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66" r:id="rId15"/>
    <p:sldId id="274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402431" y="2274838"/>
            <a:ext cx="11387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IN THE NAME OF ALLAH</a:t>
            </a:r>
            <a:endParaRPr lang="fa-IR" sz="16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CREEP AND SHRINKAGE ANALYSIS OF CONCRETE FRAME. EVALUATING STRAIN HARDENING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AND ULTIMATE STRAIN CRITERIA USING OPENSEES AND CALCULATE STRUCTURAL BEHAVIOR COEFFICIENT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AA58-7C22-4486-A07E-11D1F70E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3DAA4D-AA4E-A050-22A1-356BB09D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50" y="225260"/>
            <a:ext cx="970329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107D-1EE2-691F-1F22-90462389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C0EC03-955B-E7C1-4CD7-B736A972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78C7-23FD-65C2-5636-87EA2505B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95A28-D1D3-B1A3-29E7-7EE8E596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3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5507-A2AC-B24B-95F4-CB127AEF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6675A-6AF1-AD70-B5E7-9CF91D8F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B72CD-C84B-FA71-0330-B4B09AAE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2D76B9-6A1E-5D54-354C-D6EA077C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8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4A1C-FDA1-FDDD-8A49-E2C99A34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89598-2138-724F-77BA-2A3F7849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9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41C0-AEE2-1156-DCAA-B49718E6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5FF8B-E7AD-4F88-1E95-BABD6B61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234786"/>
            <a:ext cx="92651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3E0E-0273-A4C2-A02B-5EA6CC9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5D750-DFFE-F0DF-2511-F52C62EBE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C41B8-86B1-6F0B-EB63-54518A6C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66"/>
            <a:ext cx="12192000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8133-7507-8AB2-3512-F9508EEE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83D459-4BD2-63A0-6319-27AB4A61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57910-70D3-5143-8735-2CDCE4DC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4D32B-E463-5232-CEEF-E1B30DDF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08B-CC45-1A8D-F100-9B5875B1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9C2382-E969-4008-2A82-703DDB450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E8EF-BB5B-E409-5466-C20E18F0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32ACED-BB94-37AF-E3BF-7A483BD7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6B7F-B3B8-7848-6A50-0E6FD5A5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0BB06-4CE6-03C6-EE87-D83614B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E3A0-C24F-8D48-CFE9-A44B27BE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5B273-6858-0050-3559-0B920951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037A-A981-A9A6-86E4-33C41B5F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A171C-135F-0A9C-01A6-7DDA4D58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11" y="225260"/>
            <a:ext cx="9284177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14</cp:revision>
  <dcterms:created xsi:type="dcterms:W3CDTF">2025-07-03T13:55:57Z</dcterms:created>
  <dcterms:modified xsi:type="dcterms:W3CDTF">2025-07-28T05:39:57Z</dcterms:modified>
</cp:coreProperties>
</file>