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57" r:id="rId5"/>
    <p:sldId id="260" r:id="rId6"/>
    <p:sldId id="291" r:id="rId7"/>
    <p:sldId id="292" r:id="rId8"/>
    <p:sldId id="293" r:id="rId9"/>
    <p:sldId id="294" r:id="rId10"/>
    <p:sldId id="295" r:id="rId11"/>
    <p:sldId id="296" r:id="rId12"/>
    <p:sldId id="299" r:id="rId13"/>
    <p:sldId id="300" r:id="rId14"/>
    <p:sldId id="297" r:id="rId15"/>
    <p:sldId id="302" r:id="rId16"/>
    <p:sldId id="303" r:id="rId17"/>
    <p:sldId id="304" r:id="rId18"/>
    <p:sldId id="3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114300" y="2244060"/>
            <a:ext cx="1219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SEISMIC ANALYSIS OF CONCRETE FRAME. EVALUATING STRAIN HARDENING AND ULTIMATE STRAIN CRITERIA USING OPENSEES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0AAB9-53A7-FA02-40B4-08EFDE4F8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599910-421E-5149-34D2-16DE24566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40" y="234786"/>
            <a:ext cx="913812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4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66384-6106-AF90-AA76-085296DDB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31E9F8-8C29-84B0-0054-9908E3255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11EBE-BE49-E317-ED70-69117230F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18BF8C-1B9D-4D74-525E-3493AF903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4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622F-971D-3B69-89B6-423A268FD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E4BD01-B41C-D8FD-08BB-306782453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67" y="936497"/>
            <a:ext cx="709966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4D26C-CE79-B6F6-9804-86C9BDCE8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B995EF-44AA-1349-7212-5E2DD03DA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88" y="936497"/>
            <a:ext cx="6312224" cy="4985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EA7AF3-1C32-E3A3-F63E-C028FC2AB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49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19F30-CBBE-3054-8DDA-DA8EAB085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0D242C-90CF-BFC9-62A9-A85C2A31C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58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5EA4C-7AB1-320A-DAE4-40DBBFA64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961EAB-A0BA-D2BC-2D06-3A0CD62F3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03" y="936497"/>
            <a:ext cx="669959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158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BE6C3-1A7A-EF60-4773-734812D5E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FA14E7-A798-2BF5-3C3B-87AD549D6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03" y="936497"/>
            <a:ext cx="669959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68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7A696-891E-2AA7-8661-15CB4C9B6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AE1BBF-AB5E-D227-8AAF-CFF20F56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27" y="936497"/>
            <a:ext cx="673134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6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62F76B-29AC-ED27-EF91-38F16193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29" y="0"/>
            <a:ext cx="827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E8E49-2895-C192-05E9-032AC21E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75"/>
            <a:ext cx="12192000" cy="66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3300-5EE3-8104-47E1-E7C1219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A7FF-61FD-718A-2317-1B0ECCF31E61}"/>
              </a:ext>
            </a:extLst>
          </p:cNvPr>
          <p:cNvSpPr txBox="1"/>
          <p:nvPr/>
        </p:nvSpPr>
        <p:spPr>
          <a:xfrm>
            <a:off x="142876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14139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08A73-DE0B-5D67-2227-471CB863B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A0D86-E02E-4D3C-39F7-7998575DC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286B8-1EF1-21EE-8394-8C635F898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8202D9-7257-96D7-F6B6-0603C79EB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3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25120-ACE5-1B4E-01A7-679F39594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CD53E8-4FA9-59BC-793D-C23400E9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6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BDC9-68F1-7035-6812-8965B29F0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4D9240-74FE-A9EB-1E9F-22A2C181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39</Words>
  <Application>Microsoft Office PowerPoint</Application>
  <PresentationFormat>Widescreen</PresentationFormat>
  <Paragraphs>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29</cp:revision>
  <cp:lastPrinted>2025-07-27T10:00:42Z</cp:lastPrinted>
  <dcterms:created xsi:type="dcterms:W3CDTF">2025-07-14T18:44:20Z</dcterms:created>
  <dcterms:modified xsi:type="dcterms:W3CDTF">2025-07-27T10:04:00Z</dcterms:modified>
</cp:coreProperties>
</file>