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304" r:id="rId5"/>
    <p:sldId id="258" r:id="rId6"/>
    <p:sldId id="282" r:id="rId7"/>
    <p:sldId id="302" r:id="rId8"/>
    <p:sldId id="303" r:id="rId9"/>
    <p:sldId id="283" r:id="rId10"/>
    <p:sldId id="284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936283"/>
            <a:ext cx="123063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CONCRETE FRAME. EVALUATING STRAIN HARDENING AND ULTIMATE STRAIN CRITERIA USING OPENSEES AND CALCULATE STRUCTURAL BEHAVIOR COEFFICIENT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435E3-4C59-84C8-526E-55061438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76432-1F81-C636-B82F-E141A395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15F0F-3C81-C443-D0C8-5AF7B0D2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0BCCF-247A-72F0-F02A-975FA8FD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692CE-9B43-6BED-3969-9FDC6EE6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1CA77-C4A6-8744-C3C3-4702C276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6EFC2-57DE-D5F7-B0D7-E414E7C4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24364-328F-D4AC-A2E5-DFC3F3DA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E642FD-E704-5BF2-10B4-D7B6146F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6D57A4-ADF0-9477-D23C-42A00562C7F7}"/>
              </a:ext>
            </a:extLst>
          </p:cNvPr>
          <p:cNvSpPr txBox="1"/>
          <p:nvPr/>
        </p:nvSpPr>
        <p:spPr>
          <a:xfrm>
            <a:off x="4981575" y="751344"/>
            <a:ext cx="663416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[1.19153827e+02 1.39259952e+06]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[4.40497762e+02 1.75633705e+06]]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3987.16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1131.93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3.70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1.26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1.2612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3.6969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3.6969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4.6625</a:t>
            </a:r>
          </a:p>
        </p:txBody>
      </p:sp>
    </p:spTree>
    <p:extLst>
      <p:ext uri="{BB962C8B-B14F-4D97-AF65-F5344CB8AC3E}">
        <p14:creationId xmlns:p14="http://schemas.microsoft.com/office/powerpoint/2010/main" val="12768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05D0-D24D-3314-90AB-D2A597AD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FB6BE-DAC1-4D4C-AC46-795BABCB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9F801-A75A-BB26-10A7-A0471939A66C}"/>
              </a:ext>
            </a:extLst>
          </p:cNvPr>
          <p:cNvSpPr txBox="1"/>
          <p:nvPr/>
        </p:nvSpPr>
        <p:spPr>
          <a:xfrm>
            <a:off x="5229224" y="928688"/>
            <a:ext cx="69627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[7.98659734e+00 2.17669541e+06]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[1.96042295e+01 1.75633705e+06]]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89589.70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-36182.79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2.45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0.81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0.8069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2.4546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2.4546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1.9806</a:t>
            </a:r>
          </a:p>
        </p:txBody>
      </p:sp>
    </p:spTree>
    <p:extLst>
      <p:ext uri="{BB962C8B-B14F-4D97-AF65-F5344CB8AC3E}">
        <p14:creationId xmlns:p14="http://schemas.microsoft.com/office/powerpoint/2010/main" val="390046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EA7DC-3452-0BE7-1F44-11545DDDC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246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37</cp:revision>
  <cp:lastPrinted>2025-07-29T08:38:41Z</cp:lastPrinted>
  <dcterms:created xsi:type="dcterms:W3CDTF">2025-07-14T18:44:20Z</dcterms:created>
  <dcterms:modified xsi:type="dcterms:W3CDTF">2025-07-29T08:38:50Z</dcterms:modified>
</cp:coreProperties>
</file>