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60" r:id="rId14"/>
    <p:sldId id="291" r:id="rId15"/>
    <p:sldId id="292" r:id="rId16"/>
    <p:sldId id="293" r:id="rId17"/>
    <p:sldId id="294" r:id="rId18"/>
    <p:sldId id="295" r:id="rId19"/>
    <p:sldId id="296" r:id="rId20"/>
    <p:sldId id="299" r:id="rId21"/>
    <p:sldId id="300" r:id="rId22"/>
    <p:sldId id="297" r:id="rId23"/>
    <p:sldId id="2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114300" y="2244060"/>
            <a:ext cx="121920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ASSESSMENTS OF THE STRUCTURAL DUCTILITY DAMAGE INDEX OF CONCRETE FRAME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516C1D-D995-A33E-497A-EA6FF826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5FC3381-9C96-CE94-43CC-2D65D81B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4FE4-3DF1-9E98-2562-D673CF1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8C83E6-0711-3D00-E573-DE2001103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39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1" y="266007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734504-12AB-B099-B5D0-9EADB88FE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830EB-199F-24EC-5354-1F7D5E139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B58240-BB11-F264-87D3-551DCF656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936497"/>
            <a:ext cx="63122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1E3DE6-9185-40C9-34F4-62E4B36A7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3432F-8801-3C0D-2D1B-B150D06A4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3A9FA-4E17-A0F6-FD6B-AC933D1D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5775E3-B843-34F1-B26D-CD8C7D554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AD362A-A6F0-2E3D-65AD-34A8E7469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03" y="936497"/>
            <a:ext cx="669959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4D26C-CE79-B6F6-9804-86C9BDCE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6F3F29-C090-9AE4-1AA3-70EEF7FFB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0712E-51A1-C06B-5D5D-975FB8AFA88A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[1.98355134e+01 2.31825760e+05]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[1.64467417e+02 2.41992266e+05]]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11687.41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1471.37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70.29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8.29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1.04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1.0439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8.2916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8.2916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8.6552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0.1492</a:t>
            </a:r>
          </a:p>
        </p:txBody>
      </p:sp>
    </p:spTree>
    <p:extLst>
      <p:ext uri="{BB962C8B-B14F-4D97-AF65-F5344CB8AC3E}">
        <p14:creationId xmlns:p14="http://schemas.microsoft.com/office/powerpoint/2010/main" val="51549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8AC2-F2FF-954D-C4E9-C03063DC0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9C670F-E615-BE91-8474-C3BF1A80F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D815B6-0F82-0980-B756-92B9973D392D}"/>
              </a:ext>
            </a:extLst>
          </p:cNvPr>
          <p:cNvSpPr txBox="1"/>
          <p:nvPr/>
        </p:nvSpPr>
        <p:spPr>
          <a:xfrm>
            <a:off x="3768436" y="1194734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[8.40169209e-01 2.28982680e+05]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[5.43435779e+00 2.41992266e+05]]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272543.53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44530.06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2831.75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6.47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1.06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1.0568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6.4682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6.4682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6.8357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0.3618</a:t>
            </a:r>
          </a:p>
        </p:txBody>
      </p:sp>
    </p:spTree>
    <p:extLst>
      <p:ext uri="{BB962C8B-B14F-4D97-AF65-F5344CB8AC3E}">
        <p14:creationId xmlns:p14="http://schemas.microsoft.com/office/powerpoint/2010/main" val="156309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6A9D3B-A9D9-DDCC-19D8-71F875F17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69" y="0"/>
            <a:ext cx="55844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AE64E1-8F51-1116-6F4B-FA81C7FB9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5400" b="1" dirty="0">
                <a:solidFill>
                  <a:schemeClr val="accent5"/>
                </a:solidFill>
              </a:rPr>
              <a:t>(PUSHOVER)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FB7EDE-5183-2B2F-6D5E-B0BD22F1F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5A1C20-7111-1717-DEC5-F989B12D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FF46A4-9631-C547-3259-A53890720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167CC1-0FE6-296A-7B08-2769982A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256</Words>
  <Application>Microsoft Office PowerPoint</Application>
  <PresentationFormat>Widescreen</PresentationFormat>
  <Paragraphs>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23</cp:revision>
  <cp:lastPrinted>2025-07-21T14:18:05Z</cp:lastPrinted>
  <dcterms:created xsi:type="dcterms:W3CDTF">2025-07-14T18:44:20Z</dcterms:created>
  <dcterms:modified xsi:type="dcterms:W3CDTF">2025-07-21T14:18:06Z</dcterms:modified>
</cp:coreProperties>
</file>