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6744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80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F7172-2C8C-F6BF-94A8-B27FB913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89"/>
            <a:ext cx="12192000" cy="65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A02E-B0BF-9014-93A7-296485CF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09AB2-A357-3D6E-666E-5B162147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2F511-9659-685D-75D4-918A952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10</cp:revision>
  <dcterms:created xsi:type="dcterms:W3CDTF">2025-07-19T22:10:00Z</dcterms:created>
  <dcterms:modified xsi:type="dcterms:W3CDTF">2025-08-10T06:48:26Z</dcterms:modified>
</cp:coreProperties>
</file>