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316" r:id="rId6"/>
    <p:sldId id="320" r:id="rId7"/>
    <p:sldId id="315" r:id="rId8"/>
    <p:sldId id="261" r:id="rId9"/>
    <p:sldId id="260" r:id="rId10"/>
    <p:sldId id="318" r:id="rId11"/>
    <p:sldId id="319" r:id="rId12"/>
    <p:sldId id="317" r:id="rId13"/>
    <p:sldId id="321" r:id="rId14"/>
    <p:sldId id="322" r:id="rId15"/>
    <p:sldId id="32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92245-1276-2F9E-D5B0-858A91816B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13E768-FFE3-7815-78D5-91112BB1C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A52766-3E21-CB4A-82C0-46288AEC9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8DB7A-10EE-3704-B39C-032E9D3BB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9E80BD-6007-1289-B37F-A3B86E5A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9282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6204F-D122-27C9-090E-42FC8AF0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F1615F-858B-AEFF-C7CF-3421CE0151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8EE5AF-DE31-5F99-ED57-439E21AAA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D5A380-E2F2-B1AF-0759-DA66F788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1CFAB-1B57-D8DA-9D28-F48AE83E9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730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D252860-0AF7-5AD0-FC1A-F0F7C7D49B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CD87F-ED33-3366-FB71-BF447F0FA5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DD05CC-BFAE-4598-2B14-715A5CA8F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40842-DBF5-EDB4-199D-93F4C8AFE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BEBF08-6E14-6701-3F45-7D7E158A2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3663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EE2-115A-A17E-63AD-EFD34DA98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8AA150-0100-3322-EFBC-8F7B5070F9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6928C0-0033-802C-E79A-7CD6CD0D3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A8EB8-26C7-9467-044A-CF1E93815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33F3-E6C8-3F6D-1147-29FF1F87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166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8B423-DAF8-0E0F-6C0E-546719128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F5A3-39F5-FE10-BCBD-C93CF8FD6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FF3D4A-6F8E-6A62-F4E8-B378EEA78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F05A8-C580-405C-D60E-84001B268D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CABA7-CC78-7F02-3408-DB85F62C39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434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7041B7-39C8-823B-CC59-35153E8257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50C828-0508-4355-5B68-4317D71ED9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7D2EEB-B816-3A5B-19C1-C0A4D3F57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4C860E-1A81-1092-C9B5-8146CB332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232A-29A2-3DAC-A37D-77AB957BF3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E3C4A-2511-851F-7953-1E61C4A06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4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A5D00-0737-CE4A-B8A5-0783B1E368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F921C7-D02F-70CD-8FDC-2822B75DF5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CBED4B-4097-9EA8-D1BA-E0B965852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B402CB-474E-B23A-B7E7-3C4D4D086E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28195B-E362-8663-33C6-56FE6C3521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5DA75-710F-65B2-961E-30840DF9A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A42F6-5E2F-5825-1C6B-5BE004698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79B0B2-2C67-56A7-193B-69765CCE9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230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B8F7B-80F7-19C6-B80C-0C0CF3F3C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E8FD69-092D-6BDA-D9AF-22CF64AB8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6BE809-34ED-B5F0-8846-FE910F545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A6C6A0-3AE3-102B-A313-9C4E69C47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4095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05B8BF-5605-410F-B44F-6B871103D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F9717B-7E28-E366-687F-A197A2EC4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F4F25-65E4-3A6D-97E2-32EF396800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6585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9FE1C-859D-2857-DDB1-0647595117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714A-2C98-5B95-9336-9EA5B796BC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4214F3-EC79-61BC-7D9C-4F194A79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531B14-F832-5CB9-9887-5C5FB28CC6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EE5BD-507A-353E-52F9-A753D1CE4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5F285-7269-ED7F-7469-E912875D8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9733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BAEE1-44BC-0EC7-C1EB-6C4110C7DF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EAD776E-5982-147A-117C-B50DC019E6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86F07E-BAB3-1705-3C79-368299BC27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CF9324-B58E-B8D8-D0DA-5A36B74D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37E76E-25EB-0AB3-6842-6970C7AE9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16AD-D76C-2558-A652-06D103ABA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800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6A5D77-A0A2-8A52-2947-4EBC405A8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7C1375-CAB9-E2AA-1717-3FCDE62D9B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42EC21-C9BE-5113-F6E0-5F2D9831D3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A06ADF-130A-4EE9-BF7A-7391C22933F6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B3C76-6C60-2408-276B-3733231AD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2067AB-4761-7DA8-277A-E5F7A6564C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790AE0-150F-4B70-8E43-8E49767670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185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C09E288-CB9B-3660-66A6-85C2B1FC54AA}"/>
              </a:ext>
            </a:extLst>
          </p:cNvPr>
          <p:cNvSpPr txBox="1"/>
          <p:nvPr/>
        </p:nvSpPr>
        <p:spPr>
          <a:xfrm>
            <a:off x="0" y="828288"/>
            <a:ext cx="12192000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5"/>
                </a:solidFill>
              </a:rPr>
              <a:t>&gt;&gt; IN THE NAME OF ALLAH, THE MOST GRACIOUS, THE MOST MERCIFUL &lt;&lt;</a:t>
            </a:r>
          </a:p>
          <a:p>
            <a:pPr algn="ctr"/>
            <a:r>
              <a:rPr lang="en-US" sz="6000" b="1" dirty="0">
                <a:solidFill>
                  <a:schemeClr val="accent5"/>
                </a:solidFill>
              </a:rPr>
              <a:t>COMPARATIVE FREE-VIBRATION AND PUSHOVER ANALYSIS OF A MDOF STRUCTURE: ELASTIC VS INELASTIC RESPONSE USING OPENSEES</a:t>
            </a:r>
          </a:p>
          <a:p>
            <a:pPr algn="ctr"/>
            <a:r>
              <a:rPr lang="en-US" sz="1600" b="1" dirty="0">
                <a:solidFill>
                  <a:schemeClr val="accent5"/>
                </a:solidFill>
              </a:rPr>
              <a:t>WRITTEN BY SALAR DELAVAR GHASHGHAEI (QASHQAI)  </a:t>
            </a:r>
          </a:p>
        </p:txBody>
      </p:sp>
    </p:spTree>
    <p:extLst>
      <p:ext uri="{BB962C8B-B14F-4D97-AF65-F5344CB8AC3E}">
        <p14:creationId xmlns:p14="http://schemas.microsoft.com/office/powerpoint/2010/main" val="2913548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638EF8-C679-4D20-0D37-2E5DB65F7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28071B4-9E4C-D49B-623B-869544CAF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48531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05AAAE-E9C9-4749-5E7E-73E4DE688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002928D-4296-BCD3-F206-9875CB02BA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1392" y="733286"/>
            <a:ext cx="9049215" cy="5391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459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75CD5-9DC2-B2CD-7EEA-69BF5C1A55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DCBF1DE-7D75-F1E0-64FA-3414C1165B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82" y="936497"/>
            <a:ext cx="654083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46521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79DB9-F026-36F9-4B24-DAE2EE7BA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01F8229-F0EF-1E0B-2336-43D0CE6F4383}"/>
              </a:ext>
            </a:extLst>
          </p:cNvPr>
          <p:cNvSpPr txBox="1"/>
          <p:nvPr/>
        </p:nvSpPr>
        <p:spPr>
          <a:xfrm>
            <a:off x="0" y="292116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5"/>
                </a:solidFill>
              </a:rPr>
              <a:t>PUSHOVER ANALYSIS</a:t>
            </a:r>
            <a:endParaRPr lang="en-US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82060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45539D-9756-9933-F264-3294525BA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9A4630F-84B9-F0D7-223E-027C0B98C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59" y="234786"/>
            <a:ext cx="93730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60074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E79D2E-6ED5-5BEF-5652-5547827277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0AB471B-D0E6-31E0-7132-91C1047C9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136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A4D527-182C-3B60-4E09-421863039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DCBC837-AC32-8F69-2AC9-3EF424550F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99908"/>
            <a:ext cx="12192000" cy="4258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3384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F7EA-DC27-756F-9EAA-CFEC55CAA4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7CAE93-8952-6E67-1187-F5BEFCC302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017"/>
            <a:ext cx="12192000" cy="6575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1976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FCDF46-10CD-2617-2D90-ACB296357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1BC993-0A8B-85F8-6179-D353930D2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103" y="0"/>
            <a:ext cx="102477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5553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4FD1DF-7E92-1830-587F-FA770CBA4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12A0EA3-1855-7C47-8BAA-452C78261D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387" y="0"/>
            <a:ext cx="823922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652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10EFD-C39A-344D-54C3-9A16EE9BAD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879643-8C62-8BF3-E4A4-1849EA713EDD}"/>
              </a:ext>
            </a:extLst>
          </p:cNvPr>
          <p:cNvSpPr txBox="1"/>
          <p:nvPr/>
        </p:nvSpPr>
        <p:spPr>
          <a:xfrm>
            <a:off x="0" y="2921168"/>
            <a:ext cx="1219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>
                <a:solidFill>
                  <a:schemeClr val="accent5"/>
                </a:solidFill>
              </a:rPr>
              <a:t>FREE-VIBRATION ANALYSIS</a:t>
            </a:r>
            <a:endParaRPr lang="en-US" sz="20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4441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6E2BC2C-0423-6AFD-6B34-E570F3EAC6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38" y="1"/>
            <a:ext cx="6328572" cy="36619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33979C-635E-20B6-C8EB-FCA5283CE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922" y="409000"/>
            <a:ext cx="4486667" cy="302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1BB1C11-0553-E6FF-7D44-5BE4F2283C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317" y="3581333"/>
            <a:ext cx="9010000" cy="327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790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05C90-67EB-63BD-EECA-89A2A5C49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465117BB-611B-B0FD-B829-6DB29C096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3765" y="234786"/>
            <a:ext cx="914447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42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319A2-06C7-15A5-4AD4-83251B66D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46B6BA4-0346-D5D2-2B98-69B572067D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9941" y="0"/>
            <a:ext cx="883211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0874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43</Words>
  <Application>Microsoft Office PowerPoint</Application>
  <PresentationFormat>Widescreen</PresentationFormat>
  <Paragraphs>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20</cp:revision>
  <cp:lastPrinted>2025-08-21T19:26:16Z</cp:lastPrinted>
  <dcterms:created xsi:type="dcterms:W3CDTF">2025-07-19T22:10:00Z</dcterms:created>
  <dcterms:modified xsi:type="dcterms:W3CDTF">2025-08-22T11:35:38Z</dcterms:modified>
</cp:coreProperties>
</file>