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57" r:id="rId5"/>
    <p:sldId id="283" r:id="rId6"/>
    <p:sldId id="282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0" y="2244060"/>
            <a:ext cx="123063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PUSHOVER ANALYSIS OF COMPOSITE SECTION FRAME AND CALCULATE STRUCTURAL BEHAVIOR COEFFICIENT USING OPENSEES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26957-9FCD-3AC4-5BB0-56083C07F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1DC4D-4EFE-0F50-23AC-115F0A45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6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AF09C-BF11-59AD-3F76-039331E1A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5B314-3249-B826-C513-7BAD7F306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1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2254B-57E0-6E79-EBB7-880314E5C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8B0060-5183-8880-E942-22225941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84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873DA-DF05-0A32-67C5-D07355002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2BFFED-ABDD-74EE-9872-678D4E941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198E2-5B1A-32D8-6344-3B383EB8F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FD9FCE-C0E9-EE5C-C166-22DDFEC62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2CB45-70B1-DBB7-2FBF-ADDC4CA5F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07CCEE-CCC7-E82A-D706-B7AABCFA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39" y="234786"/>
            <a:ext cx="918892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35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C8C7E-BB35-6181-784D-1DB0CCBEF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9213F-96F8-D241-2A38-197EDD278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88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6469D-067E-566D-3C5D-0491E4619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F649AA-7512-5890-58F9-3A1E615B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54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97DB2-BDF1-5E19-A699-016E86631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AE8FDA-5F37-1036-AB16-A19D773AB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2" y="0"/>
            <a:ext cx="10296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18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DC373-3626-1383-6018-02378E507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6D488D-FBFD-2DFA-767B-F57D9C8B6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" y="0"/>
            <a:ext cx="10053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0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846C5D-0BD4-A996-89E2-AAD84966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09" y="0"/>
            <a:ext cx="10692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B9076E-C79C-DA74-9454-25E9A08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302" y="0"/>
            <a:ext cx="5705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AD7057-E1D3-CBE3-7D4C-E419A867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70"/>
            <a:ext cx="12192000" cy="65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61E26-1B96-B840-AF58-2AC996289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6DECB-6986-78BE-3EAC-6BA09C1D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F1389-8F8D-3997-0786-5D99D2695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4EC57-E6DB-D584-2140-004C6557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18CBF-DA55-AF14-43E2-5A94FCCFF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AE32EA-6204-3D5A-6F7B-2FF8A2C26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35" y="234786"/>
            <a:ext cx="931592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6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45698-35AC-BDBD-794B-C6C736DF6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6635F-A35C-919B-61E3-8A9D67651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1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0508F-C7CF-61D0-523F-42FE6D0FA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97E84F-145E-454F-01DF-3A77433A9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8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34</Words>
  <Application>Microsoft Office PowerPoint</Application>
  <PresentationFormat>Widescreen</PresentationFormat>
  <Paragraphs>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27</cp:revision>
  <cp:lastPrinted>2025-07-21T14:18:05Z</cp:lastPrinted>
  <dcterms:created xsi:type="dcterms:W3CDTF">2025-07-14T18:44:20Z</dcterms:created>
  <dcterms:modified xsi:type="dcterms:W3CDTF">2025-07-24T15:02:13Z</dcterms:modified>
</cp:coreProperties>
</file>