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58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302" r:id="rId14"/>
    <p:sldId id="301" r:id="rId15"/>
    <p:sldId id="260" r:id="rId16"/>
    <p:sldId id="291" r:id="rId17"/>
    <p:sldId id="292" r:id="rId18"/>
    <p:sldId id="293" r:id="rId19"/>
    <p:sldId id="294" r:id="rId20"/>
    <p:sldId id="295" r:id="rId21"/>
    <p:sldId id="296" r:id="rId22"/>
    <p:sldId id="299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1320730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6000" b="1" dirty="0">
                <a:solidFill>
                  <a:schemeClr val="accent3"/>
                </a:solidFill>
              </a:rPr>
              <a:t>ASSESSMENTS OF THE STRUCTURAL DUCTILITY DAMAGE INDEX OF CONCRETE FRAME USING OPENSEES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821BC9-B000-2801-E85E-99B15242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6CC2A-8EBA-AE48-29DA-95BB09A7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44FE4-3DF1-9E98-2562-D673CF13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A335B-B347-6CDD-17CA-81F99A33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9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24364-328F-D4AC-A2E5-DFC3F3DA0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482665-B441-A31E-BBD2-535816A1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7EF974-F2B6-3364-9E75-B396876306DB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[1.33908963e+02 1.56504883e+06]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[6.61645649e+02 1.76849816e+06]]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11687.41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2672.88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385.51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4.94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1.13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1.1300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4.9410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4.9410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5.5833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X Direction: -0.1859</a:t>
            </a:r>
          </a:p>
        </p:txBody>
      </p:sp>
    </p:spTree>
    <p:extLst>
      <p:ext uri="{BB962C8B-B14F-4D97-AF65-F5344CB8AC3E}">
        <p14:creationId xmlns:p14="http://schemas.microsoft.com/office/powerpoint/2010/main" val="127689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E8065-1D15-C89F-5064-2D16C822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F8044-171F-65EF-6048-8E0CB374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BFA0FB-DC96-8E68-110E-B9696205B2D9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[6.99459041e+00 1.90633034e+06]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[5.10151935e+01 1.76849816e+06]]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272543.53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34666.11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-3131.08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7.29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0.93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0.9277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7.2935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7.2935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6.7662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Y Direction: -0.1132</a:t>
            </a:r>
          </a:p>
        </p:txBody>
      </p:sp>
    </p:spTree>
    <p:extLst>
      <p:ext uri="{BB962C8B-B14F-4D97-AF65-F5344CB8AC3E}">
        <p14:creationId xmlns:p14="http://schemas.microsoft.com/office/powerpoint/2010/main" val="124279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8A73-DE0B-5D67-2227-471CB863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EA9A32-E2D9-939A-5E44-CBC54CEA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86B8-1EF1-21EE-8394-8C635F89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D705B-5C52-FBD7-A561-7E2310CF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95" y="936497"/>
            <a:ext cx="700441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5120-ACE5-1B4E-01A7-679F3959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08147-182C-E19B-0314-BDFA851F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936497"/>
            <a:ext cx="63122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BDC9-68F1-7035-6812-8965B29F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B89361-8C52-1459-4191-FD43DFD6F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2F76B-29AC-ED27-EF91-38F1619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9" y="0"/>
            <a:ext cx="82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AAB9-53A7-FA02-40B4-08EFDE4F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12474-9527-A65E-09A3-B17CF803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6384-6106-AF90-AA76-085296DD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38B23-A0F6-457C-8565-F5006B2A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8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1EBE-BE49-E317-ED70-69117230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57A98-7DEF-D930-8870-034E382A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6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622F-971D-3B69-89B6-423A268F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EAA356-C06F-DF0C-DE63-43964629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03" y="936497"/>
            <a:ext cx="669959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80182-D113-8E4C-BB16-510CE136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07"/>
            <a:ext cx="12192000" cy="65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9856C-A9FD-86DB-7061-55B8F287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4AC39-C010-FACD-323C-E95ABBB1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3BCBA5-F49F-CFBE-B1C9-3966151D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47A88F-9BC4-810B-17F3-9A50D972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261</Words>
  <Application>Microsoft Office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30</cp:revision>
  <cp:lastPrinted>2025-07-26T13:21:45Z</cp:lastPrinted>
  <dcterms:created xsi:type="dcterms:W3CDTF">2025-07-14T18:44:20Z</dcterms:created>
  <dcterms:modified xsi:type="dcterms:W3CDTF">2025-07-31T07:12:57Z</dcterms:modified>
</cp:coreProperties>
</file>