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316" r:id="rId7"/>
    <p:sldId id="261" r:id="rId8"/>
    <p:sldId id="260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6744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8000" b="1" dirty="0">
                <a:solidFill>
                  <a:schemeClr val="accent5"/>
                </a:solidFill>
              </a:rPr>
              <a:t>FREE-VIBRATION ANALYSIS OF MDOF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C837-AC32-8F69-2AC9-3EF42455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08"/>
            <a:ext cx="12192000" cy="42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942175-E19E-1C49-7DD7-FD1F9200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117BB-611B-B0FD-B829-6DB29C0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B6BA4-0346-D5D2-2B98-69B5720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BF1DE-7D75-F1E0-64FA-3414C116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13</cp:revision>
  <cp:lastPrinted>2025-08-21T19:26:16Z</cp:lastPrinted>
  <dcterms:created xsi:type="dcterms:W3CDTF">2025-07-19T22:10:00Z</dcterms:created>
  <dcterms:modified xsi:type="dcterms:W3CDTF">2025-08-21T19:29:19Z</dcterms:modified>
</cp:coreProperties>
</file>