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8118-5097-292B-2590-336AE696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816A-84E5-B177-EAF0-04B4B21C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A281-BBAB-8DBC-C549-6736593F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8997-0D3E-9D2F-43DC-A8DDB00E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E1B-2721-E159-D12A-C75CD5E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4782-FCE3-3038-6432-84043677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40320-5C5F-95BE-73B5-D68C3704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AE7F-4BD9-9C85-0184-A26059F8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7F40-BA69-7899-D648-F103D921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AA41-1426-3C42-1AF9-B723C4D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4C57E-DE07-6D82-0068-E7B9B0831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7A2B2-9761-C976-2D56-5A897C2A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4716-7E46-2D51-451C-70CC79F1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6041-B0BC-2095-B19A-9EC625CD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9828-4279-7717-C74A-76CBA7B9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012D-46E5-8DE2-3DA6-764246F2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A81F-CCA7-C9E0-0548-78DF32F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E680-F60E-FAA7-7F65-61B5B0C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CF1C-53D6-DA48-D60E-432953D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E88F-369D-398F-47C8-4DEC48EC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ECE8-0E7E-D050-1FE2-15AF1C62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C42E-DC8E-B65E-F837-1B511CA1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4D30-2D4D-AE06-C090-5BA386B7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5FC9-29BD-F7DD-9CCD-8C07C5F9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EAD1-2239-821F-0C39-95F6336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5D6D-E6B0-575D-C02E-E30D60B5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9DC6-E22E-402F-0822-73D52B87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5C02-E1FB-0FEB-34C1-7BD04B0E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4A1E-A67C-3B75-E3F2-D6E1E338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D753-5370-102F-9B9A-42881914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26C9-F78D-4A16-2A86-70CD0EFE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2F6C-E37E-2AFB-F329-8AD5415F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7727-292C-BF1D-8C89-7950774C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01F4-638C-70DB-64E5-3FA3AE104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6A336-A6E4-7A80-50A6-6805BB2A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A737-EB4D-F7FD-6977-2C0F59AA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4754-6AC5-8CDC-95F5-7C98D68A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C25CA-8D4C-94CB-C24C-FC37AB6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C4A6-5A0D-75DD-EB66-9A8D4E1E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DA43-3367-A742-D5DE-8DC8A805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144C-C070-906C-342C-2CC32610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236DD-63D9-4A2C-55FE-9FD2691E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8EC0-1992-0F66-A4EC-6FC8C803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9A62C-6794-F28B-6F5C-DFB55046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DA674-2A94-908D-6D7D-8934D06D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46CE7-6D8A-DACF-3F1E-3039E68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1990-DE05-1B52-915A-5F2068D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BEEA-A86E-196D-BF05-D8F6275F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6A68E-8A24-A3E0-3ADE-1A337032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571D-83F5-23D6-4E52-3BF48D65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B1A09-B7D0-0798-132A-E5BD139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C1AF-AF0E-C5BD-C63A-D3BB780F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0FBA-A899-5599-304B-7DED4625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219D1-2DA5-9395-C516-291D95616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2B8DD-4442-B406-6DD6-24028185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FC74-CBDF-E0F6-F518-A05E268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CE3F-97D9-F8EB-BF22-DB3F9F5E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0146E-A52A-2E79-685C-94EFA7F3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1C073-1C64-75F8-D9A6-A0C47037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D7AD-5C8E-BDC4-124F-5F64EDB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E700-BC5B-197B-2537-E323A55AA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C084-3137-AB74-344D-EC9DD77F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E034-00D0-701F-A35E-F2CF32E5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6E293-9C9D-E89E-9033-1E35923F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E2B4A-048A-7809-A8D0-0396D3309E28}"/>
              </a:ext>
            </a:extLst>
          </p:cNvPr>
          <p:cNvSpPr txBox="1"/>
          <p:nvPr/>
        </p:nvSpPr>
        <p:spPr>
          <a:xfrm>
            <a:off x="1" y="1151453"/>
            <a:ext cx="12192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/>
                </a:solidFill>
              </a:rPr>
              <a:t>IN THE NAME OF ALLAH</a:t>
            </a:r>
            <a:endParaRPr lang="fa-IR" sz="1200" b="1" dirty="0">
              <a:solidFill>
                <a:schemeClr val="accent5"/>
              </a:solidFill>
            </a:endParaRP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FRAGILITY ANALYSIS BASED ON ACCELERATION AND STRUCTURAL DUCTILITY DAMAGE INDEX WITH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RESPONSE SPECTRUM BASED ON DYNAMIC ANALYSIS OF A SINGLE-DEGREE-OF-FREEDOM (SDOF) SYSTEM 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19888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2253-7D95-EE46-19E1-D844D462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94CB8-5A82-65AA-3233-9F66438C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7" y="0"/>
            <a:ext cx="1080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9C0A3-A7F6-8A18-07A3-8E571054C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F4D43-8E3C-7419-0FFB-A79ADBE0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4" y="0"/>
            <a:ext cx="1112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44BE3-E270-7B33-50AF-0D936BB72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D3C19-B218-49AF-F8CD-82A5B8F5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04" y="0"/>
            <a:ext cx="8872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</cp:revision>
  <cp:lastPrinted>2025-06-22T14:26:07Z</cp:lastPrinted>
  <dcterms:created xsi:type="dcterms:W3CDTF">2025-06-22T14:17:18Z</dcterms:created>
  <dcterms:modified xsi:type="dcterms:W3CDTF">2025-08-07T09:32:37Z</dcterms:modified>
</cp:coreProperties>
</file>