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72" r:id="rId7"/>
    <p:sldId id="271" r:id="rId8"/>
    <p:sldId id="261" r:id="rId9"/>
    <p:sldId id="264" r:id="rId10"/>
    <p:sldId id="265" r:id="rId11"/>
    <p:sldId id="266" r:id="rId12"/>
    <p:sldId id="267" r:id="rId13"/>
    <p:sldId id="262" r:id="rId14"/>
    <p:sldId id="268" r:id="rId15"/>
    <p:sldId id="269" r:id="rId16"/>
    <p:sldId id="270" r:id="rId17"/>
    <p:sldId id="26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33C3-1ED1-5964-6F39-F4C5F97AF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8853A-B68D-1D22-9CCF-E66EC752A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9D0F7-1712-299F-05AB-BD10C8E98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2AC5-953E-4739-B437-E04864F1CC27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DE292-6417-FE63-D67D-DB4CE4C0B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4F431-AD83-26D2-844F-5D794569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C504-CAA9-4CB4-AA49-520A069C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8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8057B-4841-5745-388B-836BA0E1E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5C8A8A-79E2-0417-C3FA-B37FC0D2F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0014C-EBF6-AB20-629A-EEAFB551E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2AC5-953E-4739-B437-E04864F1CC27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FE39D-72D2-8ED4-BCE1-4328B29A4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21C67-E26A-D5B2-E79D-A6A92FFA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C504-CAA9-4CB4-AA49-520A069C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8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959E73-7611-FBD2-5F6C-B1A2DEBDF5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2986B-4468-45AE-9E32-882BE710D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F661F-E5A4-D1EA-4A99-7F80B98AB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2AC5-953E-4739-B437-E04864F1CC27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01AB2-1E88-3F64-D596-751B328F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F3DC9-1B02-24EC-02CA-5E20763EB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C504-CAA9-4CB4-AA49-520A069C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0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FF718-7865-D6BE-3758-5C9843008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7FBBB-2EEF-20F3-8B16-737EEFBCD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8A814-9BEF-91FE-6CFF-852F3749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2AC5-953E-4739-B437-E04864F1CC27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A66D7-742B-383D-D369-C81CBBFB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99434-3FD0-EFE1-BC7F-213EDA4A6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C504-CAA9-4CB4-AA49-520A069C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95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E0557-1ECF-6172-B6ED-3D69226AB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DC815-9C1A-F0D3-D555-94391F9B1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BBB75-F832-4E1E-E38E-44E7FAF8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2AC5-953E-4739-B437-E04864F1CC27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D3495-A715-803B-6678-706DB41C1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5CD99-19E6-13B8-0225-21071730F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C504-CAA9-4CB4-AA49-520A069C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0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FCBA-5EAD-8DEE-AE7A-B9A8048D7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C6121-51DE-4D00-CA3D-785D27F2B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BB758-C940-61F9-F7EE-542E80B26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B1001-5219-99EF-685D-9A7521414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2AC5-953E-4739-B437-E04864F1CC27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5F40D-BB98-F5DE-01BB-E3B1AE4F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B0AF35-E266-9CC4-4181-0B7670527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C504-CAA9-4CB4-AA49-520A069C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601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449F0-3F7F-ECAF-7834-A4322B3B7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29736-BC8B-0874-DE6C-211F9624D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89824-7D44-4B60-5F29-1158F6A1C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93F8B7-2F64-E049-5573-DE82C3C950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E8F6FB-8857-9689-4411-A4D15E5F6D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A0AECB-A89E-578E-6461-5F6B87F79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2AC5-953E-4739-B437-E04864F1CC27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9EBF3A-8F2E-5A7E-3BC2-002173E7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9C82B9-D873-D9E8-8BED-989C4983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C504-CAA9-4CB4-AA49-520A069C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21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AF7E5-19D6-1010-2BE0-E83C6D3EA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C8EB30-5FDB-2AAD-7B25-10ADC32A0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2AC5-953E-4739-B437-E04864F1CC27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BB6EF3-4E8E-1C0A-5BBD-49EC7C00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A86035-490F-333C-45EF-B6DA61E1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C504-CAA9-4CB4-AA49-520A069C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39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BABA2-7FB8-7144-1496-8F92EFCB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2AC5-953E-4739-B437-E04864F1CC27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37ABAA-0D3C-03BE-82B0-3518DA91C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4D094-C2E5-E4F7-44A5-60B9855F9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C504-CAA9-4CB4-AA49-520A069C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2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4846-1B41-3F3C-3DC7-C2E6F45BE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EF627-FA52-2886-47D2-4C42A5A1F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D6DE5-9B12-592C-5068-F72B30509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25D6A-527B-FCA6-9A42-50106FC21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2AC5-953E-4739-B437-E04864F1CC27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1AE50-082D-D882-E8A4-D1FF07C5B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303D8-EEB3-E7C5-921D-F569CE0A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C504-CAA9-4CB4-AA49-520A069C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8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7D455-94D5-2475-BAB9-D674D159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1E4708-C6C0-CFA6-DDC0-6B85E21F2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FF7CB-88F1-80F5-69E2-D1CEBE83D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9CEF5-342B-0FF6-3DCB-4152A58FB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62AC5-953E-4739-B437-E04864F1CC27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6BD49-734E-3C6E-FCEF-F5E61274F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53F1B-4C5D-3FF4-91D9-0695DB80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C504-CAA9-4CB4-AA49-520A069C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AB6C0-40A5-DC94-9014-CA41C3D88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D5477-C83F-9E18-4BF7-76500574A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BDF2B-A991-F977-387A-18666617A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162AC5-953E-4739-B437-E04864F1CC27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BC78B-ECB6-8D6B-999B-BE30995CB1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C28EE-A77A-FFD6-3FD7-B1F0D2E54C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F7C504-CAA9-4CB4-AA49-520A069C07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4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05BA5C3-96A4-BB64-00C2-E691F3E17F00}"/>
              </a:ext>
            </a:extLst>
          </p:cNvPr>
          <p:cNvSpPr txBox="1"/>
          <p:nvPr/>
        </p:nvSpPr>
        <p:spPr>
          <a:xfrm>
            <a:off x="747712" y="2274838"/>
            <a:ext cx="11444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</a:rPr>
              <a:t>IN THE NAME OF ALLAH, THE MOST GRACIOUS, THE MOST MERCIFUL</a:t>
            </a:r>
          </a:p>
          <a:p>
            <a:pPr algn="ctr"/>
            <a:r>
              <a:rPr lang="en-US" sz="3600" b="1" dirty="0">
                <a:solidFill>
                  <a:schemeClr val="accent5"/>
                </a:solidFill>
              </a:rPr>
              <a:t>FREE-VIBRATION ANALYSIS OF CONCRETE FRAME. EVALUATING STRAIN HARDENING AND ULTIMATE STRAIN CRITERIA USING OPENSEES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</a:rPr>
              <a:t>WRITTEN BY SALAR DELAVAR GHASHGHAEI (QASHQAI)</a:t>
            </a:r>
          </a:p>
        </p:txBody>
      </p:sp>
    </p:spTree>
    <p:extLst>
      <p:ext uri="{BB962C8B-B14F-4D97-AF65-F5344CB8AC3E}">
        <p14:creationId xmlns:p14="http://schemas.microsoft.com/office/powerpoint/2010/main" val="1520188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EA9D1-39C2-4FA1-EC9A-E67DDC2F6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512584-34CA-4DC8-12FB-891B8CBA9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042" y="0"/>
            <a:ext cx="102159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28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73CA3-51D0-2BA2-CD4C-ADE0443BC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227FCB-7EAE-BA26-F28F-2E894A169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901" y="0"/>
            <a:ext cx="98621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79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24E12-58BD-A81F-C822-F500CE91B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B74893-4D52-3231-69A4-85D6DE0DB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57" y="0"/>
            <a:ext cx="99930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488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F635C-31E8-C02C-0583-A1ED23F2E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2E2D2C-ED3B-F25D-5513-1134D3AD1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818" y="0"/>
            <a:ext cx="9710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00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3C491-6BF3-244C-D066-8F80ED60D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8CEB1E-E2AA-FC1F-FEDC-97AF5A31F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646" y="0"/>
            <a:ext cx="87007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49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D8B0A-D54E-2DF5-FDC9-1AD201D31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F0C8CB-9F42-20C7-387F-D6488FCCE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764" y="0"/>
            <a:ext cx="87644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04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D737F-F9AC-A58B-09F8-D7EEC128A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89C007-AA58-9C9A-7392-70CCE0FA5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960" y="0"/>
            <a:ext cx="8860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21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998CB-1F82-A486-FF8B-30F25D4C4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37F7A7-D440-7BA4-6453-EABF6FF13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083" y="0"/>
            <a:ext cx="95018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72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89898-E997-1BD5-234D-B951714F5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DF486A-8043-B0F2-293F-8629D535B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338" y="0"/>
            <a:ext cx="102513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98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C68A4-C960-E12E-8361-4C35704EB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3C0BAB-0213-0559-F91D-D69B9AA78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659" y="0"/>
            <a:ext cx="5438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210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4731D-CEAA-A809-F8C8-F7DD69CC9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53C2238-1D8B-D42B-AD3F-3AAA0A953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017"/>
            <a:ext cx="12192000" cy="657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18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8A305-CA8E-8306-0525-A9636077E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33324E-8485-8BD6-470E-B2B49DD66EF5}"/>
              </a:ext>
            </a:extLst>
          </p:cNvPr>
          <p:cNvSpPr txBox="1"/>
          <p:nvPr/>
        </p:nvSpPr>
        <p:spPr>
          <a:xfrm>
            <a:off x="1745455" y="2875002"/>
            <a:ext cx="101131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5"/>
                </a:solidFill>
              </a:rPr>
              <a:t>Free Vibration Analysis</a:t>
            </a:r>
          </a:p>
        </p:txBody>
      </p:sp>
    </p:spTree>
    <p:extLst>
      <p:ext uri="{BB962C8B-B14F-4D97-AF65-F5344CB8AC3E}">
        <p14:creationId xmlns:p14="http://schemas.microsoft.com/office/powerpoint/2010/main" val="60775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BC989-C152-7DE6-2783-013F2E0F6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0A3214-141A-18B7-7F47-A46C77903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46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F6169-B7DC-204B-BD59-B5DEBD269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B52784-D11B-5C5C-FA74-6BADA8B9E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140" y="0"/>
            <a:ext cx="102357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59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1DDEF-C247-DC6F-DA28-549462FB8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DC60CE-5285-0CC3-3472-8975A05E4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558" y="0"/>
            <a:ext cx="103108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32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93E83-D130-A665-DD2A-2A1B2D9D8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5AB891-C473-5BE9-FDB7-79DAD5673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649" y="0"/>
            <a:ext cx="102767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685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39</Words>
  <Application>Microsoft Office PowerPoint</Application>
  <PresentationFormat>Widescreen</PresentationFormat>
  <Paragraphs>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12</cp:revision>
  <dcterms:created xsi:type="dcterms:W3CDTF">2025-07-19T06:28:40Z</dcterms:created>
  <dcterms:modified xsi:type="dcterms:W3CDTF">2025-07-19T07:00:09Z</dcterms:modified>
</cp:coreProperties>
</file>