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306" r:id="rId5"/>
    <p:sldId id="297" r:id="rId6"/>
    <p:sldId id="258" r:id="rId7"/>
    <p:sldId id="289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171450" y="2244060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POST-BUCKLING ANALYSIS OF CONCRETE FRAME. EVALUATING STRAIN HARDENING AND ULTIMATE STRAIN CRITERIA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3800B-D630-411C-9532-4BD8C8E72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CEEF8-B423-2801-AA58-48E22BBE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62" y="225260"/>
            <a:ext cx="9246075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1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92FBD-C365-02DF-FAE5-ECE38E64A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B8622-578A-192E-9CAE-616644341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80" y="225260"/>
            <a:ext cx="9506439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3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D1445-2E97-65E4-8EEE-87CCCA9A8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A13102-A6FC-7AD8-E203-2CDA4A2E8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F284F-7056-B8C4-BE91-D048668DB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22F8A-E09C-15E5-0477-E8BC66FF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33" y="234786"/>
            <a:ext cx="941753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2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3D885-08B2-8B9C-0965-698FAA000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5770B-6685-0CEE-7E58-A2B2F7F8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54" y="234786"/>
            <a:ext cx="957629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03B53-36CB-AC22-F6C7-80D284913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6F9F6F-E21E-88E8-C628-81A88DF9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8A3E51-D22F-286D-6110-65EE2F6EE488}"/>
              </a:ext>
            </a:extLst>
          </p:cNvPr>
          <p:cNvSpPr txBox="1"/>
          <p:nvPr/>
        </p:nvSpPr>
        <p:spPr>
          <a:xfrm>
            <a:off x="3171825" y="514350"/>
            <a:ext cx="74964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Disp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[2.73541850e+00 7.00029388e+06]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[8.00000000e+00 1.36582941e+07]]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2559130.85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1707286.77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1264677.97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2.92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1.95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		 Ductility Ratio: 1.4997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1.9511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2.9246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1.2877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2.5124</a:t>
            </a:r>
          </a:p>
        </p:txBody>
      </p:sp>
    </p:spTree>
    <p:extLst>
      <p:ext uri="{BB962C8B-B14F-4D97-AF65-F5344CB8AC3E}">
        <p14:creationId xmlns:p14="http://schemas.microsoft.com/office/powerpoint/2010/main" val="300241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FCBE77-E8CB-55E3-AD59-571E12B3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13" y="0"/>
            <a:ext cx="10529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40AA3-4B9D-420B-405B-46EAD3BC8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ACE82-9343-E241-7C0C-F01C7A474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DBBDAA-EDF6-0E97-8A97-92AD8195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75"/>
            <a:ext cx="12192000" cy="66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2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B239D-263D-63FA-8C29-6B7EB54F9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C3A8F-1606-38DF-D587-D38218CD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5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POST-BUCKLING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CFDFD-28B3-A68F-F3DF-E3A9C765F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73068B-D9C0-E449-9AC3-9EA815AA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4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70388-E37B-D927-FB0F-3A5EA4AAB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88D26-7270-FE65-4993-DA7D6DE8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7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77224-7627-EF85-D86B-4DE94B6E2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6A3CD-3482-A2A3-B10C-4A7B20B6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1" y="234786"/>
            <a:ext cx="949373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3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147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36</cp:revision>
  <cp:lastPrinted>2025-07-29T08:24:32Z</cp:lastPrinted>
  <dcterms:created xsi:type="dcterms:W3CDTF">2025-07-14T18:44:20Z</dcterms:created>
  <dcterms:modified xsi:type="dcterms:W3CDTF">2025-07-29T08:24:34Z</dcterms:modified>
</cp:coreProperties>
</file>