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7" r:id="rId4"/>
    <p:sldId id="316" r:id="rId5"/>
    <p:sldId id="31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245-1276-2F9E-D5B0-858A9181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3E768-FFE3-7815-78D5-91112BB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2766-3E21-CB4A-82C0-46288AE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B7A-10EE-3704-B39C-032E9D3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80BD-6007-1289-B37F-A3B86E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04F-D122-27C9-090E-42FC8AF0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615F-858B-AEFF-C7CF-3421CE015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E5AF-DE31-5F99-ED57-439E21A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A380-E2F2-B1AF-0759-DA66F788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CFAB-1B57-D8DA-9D28-F48AE83E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2860-0AF7-5AD0-FC1A-F0F7C7D4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D87F-ED33-3366-FB71-BF447F0F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05CC-BFAE-4598-2B14-715A5CA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842-DBF5-EDB4-199D-93F4C8AF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BF08-6E14-6701-3F45-7D7E158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EE2-115A-A17E-63AD-EFD34D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150-0100-3322-EFBC-8F7B507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8C0-0033-802C-E79A-7CD6CD0D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EB8-26C7-9467-044A-CF1E938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3F3-E6C8-3F6D-1147-29FF1F8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423-DAF8-0E0F-6C0E-5467191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F5A3-39F5-FE10-BCBD-C93CF8FD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3D4A-6F8E-6A62-F4E8-B378EEA7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05A8-C580-405C-D60E-84001B26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BA7-CC78-7F02-3408-DB85F62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1B7-39C8-823B-CC59-35153E82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C828-0508-4355-5B68-4317D71ED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D2EEB-B816-3A5B-19C1-C0A4D3F5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860E-1A81-1092-C9B5-8146CB3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232A-29A2-3DAC-A37D-77AB957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3C4A-2511-851F-7953-1E61C4A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5D00-0737-CE4A-B8A5-0783B1E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21C7-D02F-70CD-8FDC-2822B75D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ED4B-4097-9EA8-D1BA-E0B96585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02CB-474E-B23A-B7E7-3C4D4D08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8195B-E362-8663-33C6-56FE6C35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5DA75-710F-65B2-961E-30840DF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A42F6-5E2F-5825-1C6B-5BE0046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0B2-2C67-56A7-193B-69765CC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8F7B-80F7-19C6-B80C-0C0CF3F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FD69-092D-6BDA-D9AF-22CF64A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E809-34ED-B5F0-8846-FE910F5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6C6A0-3AE3-102B-A313-9C4E69C4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B8BF-5605-410F-B44F-6B87110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9717B-7E28-E366-687F-A197A2EC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4F25-65E4-3A6D-97E2-32EF39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E1C-859D-2857-DDB1-0647595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714A-2C98-5B95-9336-9EA5B796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214F3-EC79-61BC-7D9C-4F194A7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1B14-F832-5CB9-9887-5C5FB28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E5BD-507A-353E-52F9-A753D1C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285-7269-ED7F-7469-E912875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EE1-44BC-0EC7-C1EB-6C4110C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776E-5982-147A-117C-B50DC019E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F07E-BAB3-1705-3C79-368299B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9324-B58E-B8D8-D0DA-5A36B74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76E-25EB-0AB3-6842-6970C7A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16AD-D76C-2558-A652-06D103A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A5D77-A0A2-8A52-2947-4EBC405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375-CAB9-E2AA-1717-3FCDE62D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EC21-C9BE-5113-F6E0-5F2D9831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06ADF-130A-4EE9-BF7A-7391C22933F6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3C76-6C60-2408-276B-3733231A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67AB-4761-7DA8-277A-E5F7A656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09E288-CB9B-3660-66A6-85C2B1FC54AA}"/>
              </a:ext>
            </a:extLst>
          </p:cNvPr>
          <p:cNvSpPr txBox="1"/>
          <p:nvPr/>
        </p:nvSpPr>
        <p:spPr>
          <a:xfrm>
            <a:off x="0" y="443567"/>
            <a:ext cx="12192001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6600" b="1" dirty="0">
                <a:solidFill>
                  <a:schemeClr val="accent5"/>
                </a:solidFill>
              </a:rPr>
              <a:t>PERFORMANCE-CONSTRAINED OPTIMIZATION OF AN SDOF STRUCTURAL SYSTEM USING OPENSEESPY AND NONLINEAR DYNAMIC ANALYSIS </a:t>
            </a:r>
          </a:p>
          <a:p>
            <a:pPr algn="ctr"/>
            <a:r>
              <a:rPr lang="en-US" sz="2000" b="1" dirty="0">
                <a:solidFill>
                  <a:schemeClr val="accent5"/>
                </a:solidFill>
              </a:rPr>
              <a:t>OPTIMIZATION ALGORITHM: SLSQP (Sequential Least Squares Programming) 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  </a:t>
            </a:r>
          </a:p>
        </p:txBody>
      </p:sp>
    </p:spTree>
    <p:extLst>
      <p:ext uri="{BB962C8B-B14F-4D97-AF65-F5344CB8AC3E}">
        <p14:creationId xmlns:p14="http://schemas.microsoft.com/office/powerpoint/2010/main" val="291354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D527-182C-3B60-4E09-421863039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E54F53-9196-E90E-6BA0-84214EA9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07" y="0"/>
            <a:ext cx="723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BFDE4-9EE7-7DCD-7FFB-000A749CC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3A744F-1E87-7D03-569F-374BCC0E0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49"/>
            <a:ext cx="12192000" cy="65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8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AE6E4-8389-645E-4B60-B9B359BF2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A5D64-415D-ECD2-EA10-FC38E0871751}"/>
              </a:ext>
            </a:extLst>
          </p:cNvPr>
          <p:cNvSpPr txBox="1"/>
          <p:nvPr/>
        </p:nvSpPr>
        <p:spPr>
          <a:xfrm>
            <a:off x="1042988" y="771526"/>
            <a:ext cx="8715375" cy="4529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681832-E4DA-4247-4EEE-DAB75BD1E7C3}"/>
              </a:ext>
            </a:extLst>
          </p:cNvPr>
          <p:cNvSpPr txBox="1"/>
          <p:nvPr/>
        </p:nvSpPr>
        <p:spPr>
          <a:xfrm>
            <a:off x="709612" y="1659285"/>
            <a:ext cx="107727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Positive directional derivative for </a:t>
            </a:r>
            <a:r>
              <a:rPr lang="en-US" sz="2800" b="1" dirty="0" err="1">
                <a:solidFill>
                  <a:schemeClr val="accent5"/>
                </a:solidFill>
              </a:rPr>
              <a:t>linesearch</a:t>
            </a:r>
            <a:r>
              <a:rPr lang="en-US" sz="2800" b="1" dirty="0">
                <a:solidFill>
                  <a:schemeClr val="accent5"/>
                </a:solidFill>
              </a:rPr>
              <a:t>    (Exit mode 8)</a:t>
            </a:r>
          </a:p>
          <a:p>
            <a:r>
              <a:rPr lang="en-US" sz="2800" b="1" dirty="0">
                <a:solidFill>
                  <a:schemeClr val="accent5"/>
                </a:solidFill>
              </a:rPr>
              <a:t>Current function value: 0.09999999999999327</a:t>
            </a:r>
          </a:p>
          <a:p>
            <a:r>
              <a:rPr lang="en-US" sz="2800" b="1" dirty="0">
                <a:solidFill>
                  <a:schemeClr val="accent5"/>
                </a:solidFill>
              </a:rPr>
              <a:t>Iterations: 21</a:t>
            </a:r>
          </a:p>
          <a:p>
            <a:r>
              <a:rPr lang="en-US" sz="2800" b="1" dirty="0">
                <a:solidFill>
                  <a:schemeClr val="accent5"/>
                </a:solidFill>
              </a:rPr>
              <a:t>Function evaluations: 160</a:t>
            </a:r>
          </a:p>
          <a:p>
            <a:r>
              <a:rPr lang="en-US" sz="2800" b="1" dirty="0">
                <a:solidFill>
                  <a:schemeClr val="accent5"/>
                </a:solidFill>
              </a:rPr>
              <a:t>Gradient evaluations: 17</a:t>
            </a:r>
          </a:p>
          <a:p>
            <a:r>
              <a:rPr lang="en-US" sz="2800" b="1" dirty="0">
                <a:solidFill>
                  <a:schemeClr val="accent5"/>
                </a:solidFill>
              </a:rPr>
              <a:t>Optimal Area: 0.09999999999999327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>
                <a:solidFill>
                  <a:schemeClr val="accent5"/>
                </a:solidFill>
              </a:rPr>
              <a:t>Total time (s): 198.9219 </a:t>
            </a:r>
          </a:p>
        </p:txBody>
      </p:sp>
    </p:spTree>
    <p:extLst>
      <p:ext uri="{BB962C8B-B14F-4D97-AF65-F5344CB8AC3E}">
        <p14:creationId xmlns:p14="http://schemas.microsoft.com/office/powerpoint/2010/main" val="331074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21</cp:revision>
  <dcterms:created xsi:type="dcterms:W3CDTF">2025-07-19T22:10:00Z</dcterms:created>
  <dcterms:modified xsi:type="dcterms:W3CDTF">2025-08-10T11:10:39Z</dcterms:modified>
</cp:coreProperties>
</file>