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6" r:id="rId4"/>
    <p:sldId id="274" r:id="rId5"/>
    <p:sldId id="269" r:id="rId6"/>
    <p:sldId id="273" r:id="rId7"/>
    <p:sldId id="268" r:id="rId8"/>
    <p:sldId id="275" r:id="rId9"/>
    <p:sldId id="258" r:id="rId10"/>
    <p:sldId id="259" r:id="rId11"/>
    <p:sldId id="260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969D-56FB-AD34-33CC-E47B1560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F320B-7710-171F-AB4D-83432173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3633-DC3F-671C-5193-49E7605D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F477-5AA5-4080-AB6B-1E067AA6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7370-A483-3C6B-7DA0-7D11193A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F4F4-E614-81D3-5AAD-7E036CF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8307D-FE39-FF7E-EAE2-A3FF93B2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488C-68C9-A7EA-7642-9DE178F0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DFAC-2E72-C092-66CA-C64FA185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A964-BCC6-A43B-ADB9-44FBCA01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2207C-7911-059B-682B-745BCEF3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A4971-AA32-DD56-DF5F-5A916258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A5EB-95F2-E056-1708-96503F8E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0F2F-8945-C579-4E72-83483AAE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ABA0-39D3-1759-26F8-EA00D4BA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3B05-8B84-9EC5-9AFD-919F8269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AD9F-0B6E-BB00-9BBF-98DA498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3F8A-9798-7CC7-94ED-984E4632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43BC-BFFB-D377-D95B-3DEB5915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D31A-CFFA-A517-2C7C-F2DBA19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3806-8DCF-E0C9-8D23-A59F529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E5C3C-C50D-84C1-682B-004AA204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1B61-3DFC-5FC8-FBCF-714439F6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26BE-95B4-4737-7595-6C41724A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6805-F2F1-5E60-CF23-CCBB14E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E4A4-52BB-EFFA-FC43-0AA649B1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99DA-67F2-61A5-6927-CBF957BEA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6EE5D-AF6F-E64D-7401-A5045AD2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42A9F-B669-9DEE-FA90-710B0F57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356C-62CC-0F56-65B1-EBEB5EE4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52EF-910F-06CD-B96D-E2568884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F38-51CA-C747-CD17-E96DE445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64AF-4ADB-2F4D-DADB-FD43A594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9AD7B-6D8D-2489-D2ED-70026E16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97BE-AA5F-4774-5A18-988972EB3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E521B-D0C0-50EB-FB5B-ABCE438A8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3BFD9-E5C8-3825-58C4-9484C7F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BADD2-D5A0-F65C-4187-7D906B43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B96ED-2C70-22DC-AE3C-7417FA02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A5AA-F0CD-2A6D-C72E-66710607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DB8E7-D504-EBF8-8688-48CA79BB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6031C-9694-B780-1D59-61FB0E25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79052-7CD9-400F-89F3-67D97CD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5DFB3-32FF-73E4-25C2-81A0DA65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83739-DE33-581C-F4B8-6ADA330A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4DC8-1D5E-8E8E-BA53-F49E52E6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6CB2-2AE6-E97A-51D6-1683C98F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C47E-9EAE-6E53-2793-D69B3CEC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45A4-DB62-CE03-A215-3C4AF992E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D03F1-35F1-90FA-9C4C-819093F7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4C81-8AD3-B9FC-78E2-FFAFC4A6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FCDEA-FD7C-1226-CA5C-2E2D4BD1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B5D9-3994-5026-AEB6-AC77B0F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A99DE-C270-A6E0-670D-60A3E7CBB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6761A-839B-D821-CFC8-AE38998D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5CD3-A0ED-769B-3233-82975DB4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07500-C1C8-4ADE-CA25-7EA549E1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FF300-37D9-75D3-F883-B5A0E1F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1CAE3-06EE-DB14-0B03-92D3682D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9EC4D-694B-5669-A036-F7648FF0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C8B5-19D0-E7D8-136B-383BE5168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BFE6-DBD9-69B7-733E-A036A2C2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DB2F-955F-2399-6211-2CA5C78C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7EF0E-5998-AF36-21B1-B22B46159A67}"/>
              </a:ext>
            </a:extLst>
          </p:cNvPr>
          <p:cNvSpPr txBox="1"/>
          <p:nvPr/>
        </p:nvSpPr>
        <p:spPr>
          <a:xfrm>
            <a:off x="1400175" y="1957386"/>
            <a:ext cx="96583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</a:t>
            </a:r>
          </a:p>
          <a:p>
            <a:pPr algn="ctr"/>
            <a:r>
              <a:rPr lang="en-US" sz="4000" b="1" dirty="0">
                <a:solidFill>
                  <a:schemeClr val="accent3"/>
                </a:solidFill>
              </a:rPr>
              <a:t>NONLINEAR PUSHOVER ANALYSIS OF A</a:t>
            </a:r>
          </a:p>
          <a:p>
            <a:pPr algn="ctr"/>
            <a:r>
              <a:rPr lang="en-US" sz="4000" b="1" dirty="0">
                <a:solidFill>
                  <a:schemeClr val="accent3"/>
                </a:solidFill>
              </a:rPr>
              <a:t> NONPRISMATIC STEEL GABLE FRAME. MODELING OF NONPRISMATIC ELEMENT WITH MULTI PRISMATIC ELEMENTS.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THIS PROGRAM 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40496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05DAB-ECB3-2EA2-8B2D-07340AB2F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5BA51-87A0-1298-1363-8C41A4F1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97" y="0"/>
            <a:ext cx="1118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3861F-6C62-79D8-6565-40DBC6A5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DA86B-E2A5-7474-509C-B4245EFE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3" y="0"/>
            <a:ext cx="11279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1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9AE4-1263-EE6F-503C-0EF22A835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5C116-5491-00B4-6E27-5DA95BC3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936497"/>
            <a:ext cx="803951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7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9265F-1D6B-AEE2-FD81-06CB3886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EC26E-4803-E891-A1E2-7E10D117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0" y="936497"/>
            <a:ext cx="795695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72D14-79C1-6DBA-5A5E-3398277F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60B0D-5A24-6A03-8EA7-788C23F5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2684-F2F5-C5AC-7305-F6190C85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98198-B079-77CC-69F0-19F009F8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936497"/>
            <a:ext cx="803951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987F-8D5A-0D4F-59B7-924B9D38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A7146-0446-2135-B17E-485D72C3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3CF86-0088-96D4-C870-85A15ADE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391"/>
            <a:ext cx="12192000" cy="5793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8D26-77AD-83D2-0004-B0F87169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391"/>
            <a:ext cx="12192000" cy="57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3DBE1-C5DA-65CD-F961-FB933DFF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1B6EB-09D8-9C8A-22C1-D8A29CE36674}"/>
              </a:ext>
            </a:extLst>
          </p:cNvPr>
          <p:cNvSpPr txBox="1"/>
          <p:nvPr/>
        </p:nvSpPr>
        <p:spPr>
          <a:xfrm>
            <a:off x="1285875" y="2571749"/>
            <a:ext cx="9658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NONLINEAR PUSHOVER ANALYSIS OF A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 NONPRISMATIC STEEL GABLE FRAME</a:t>
            </a:r>
          </a:p>
        </p:txBody>
      </p:sp>
    </p:spTree>
    <p:extLst>
      <p:ext uri="{BB962C8B-B14F-4D97-AF65-F5344CB8AC3E}">
        <p14:creationId xmlns:p14="http://schemas.microsoft.com/office/powerpoint/2010/main" val="256932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8F6E3-9924-E439-6486-2F855253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8A745-AD84-37A2-93D1-6190E14C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3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C081-FF47-A43B-D2B3-91B98102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F9686-ADAE-E29E-61A2-9DD95FA0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9D6FB-F8B7-F6E8-EA11-4794FC10627D}"/>
              </a:ext>
            </a:extLst>
          </p:cNvPr>
          <p:cNvSpPr txBox="1"/>
          <p:nvPr/>
        </p:nvSpPr>
        <p:spPr>
          <a:xfrm>
            <a:off x="5219700" y="2943225"/>
            <a:ext cx="6972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###      STRUCTURAL PARAMETERS BASED ON ANALYSIS      ###</a:t>
            </a:r>
          </a:p>
          <a:p>
            <a:r>
              <a:rPr lang="en-US" b="1" dirty="0"/>
              <a:t>==================================================== Structure Elastic Stiffness :      22917.41</a:t>
            </a:r>
          </a:p>
          <a:p>
            <a:r>
              <a:rPr lang="en-US" b="1" dirty="0"/>
              <a:t> Structure Plastic Stiffness :      13601.47</a:t>
            </a:r>
          </a:p>
          <a:p>
            <a:r>
              <a:rPr lang="en-US" b="1" dirty="0"/>
              <a:t> Structure Tangent Stiffness :      6053.57</a:t>
            </a:r>
          </a:p>
          <a:p>
            <a:r>
              <a:rPr lang="en-US" b="1" dirty="0"/>
              <a:t> Structure Ductility Ratio :        2.23</a:t>
            </a:r>
          </a:p>
          <a:p>
            <a:r>
              <a:rPr lang="en-US" b="1" dirty="0"/>
              <a:t> Structure Over Strength Factor:    1.33</a:t>
            </a:r>
          </a:p>
          <a:p>
            <a:r>
              <a:rPr lang="en-US" b="1" dirty="0"/>
              <a:t> Structure Yield Displacement:      5.25</a:t>
            </a:r>
          </a:p>
          <a:p>
            <a:r>
              <a:rPr lang="en-US" b="1" dirty="0"/>
              <a:t> Structure Ultimate Displacement:   11.74</a:t>
            </a:r>
          </a:p>
        </p:txBody>
      </p:sp>
    </p:spTree>
    <p:extLst>
      <p:ext uri="{BB962C8B-B14F-4D97-AF65-F5344CB8AC3E}">
        <p14:creationId xmlns:p14="http://schemas.microsoft.com/office/powerpoint/2010/main" val="56214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FD594-C600-16FE-1C7F-2E5659FB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BC948-BC36-3C23-6397-0BBBD0CF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0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AEA0D-E33D-CA79-B3E6-F7F028A88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D4FAC-5210-0EB9-C2D3-FF69F7A223DE}"/>
              </a:ext>
            </a:extLst>
          </p:cNvPr>
          <p:cNvSpPr txBox="1"/>
          <p:nvPr/>
        </p:nvSpPr>
        <p:spPr>
          <a:xfrm>
            <a:off x="1285875" y="2571750"/>
            <a:ext cx="9201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NONLINEAR DYNAMIC ANALYSIS OF A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 NONPRISMATIC STEEL GABLE FRAME</a:t>
            </a:r>
          </a:p>
        </p:txBody>
      </p:sp>
    </p:spTree>
    <p:extLst>
      <p:ext uri="{BB962C8B-B14F-4D97-AF65-F5344CB8AC3E}">
        <p14:creationId xmlns:p14="http://schemas.microsoft.com/office/powerpoint/2010/main" val="8810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C36D4-65C2-56D5-6B41-2CC3A4A9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2936D1-3DC6-BE79-1CD7-599574D4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53"/>
            <a:ext cx="12192000" cy="65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92E4E-00E4-5F08-C436-BC11B91FB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D9C54-28FA-9728-87BF-531EE66A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09" y="0"/>
            <a:ext cx="8477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1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105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13</cp:revision>
  <cp:lastPrinted>2025-06-25T20:52:47Z</cp:lastPrinted>
  <dcterms:created xsi:type="dcterms:W3CDTF">2025-06-25T20:36:52Z</dcterms:created>
  <dcterms:modified xsi:type="dcterms:W3CDTF">2025-06-26T07:10:59Z</dcterms:modified>
</cp:coreProperties>
</file>