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80" r:id="rId5"/>
    <p:sldId id="260" r:id="rId6"/>
    <p:sldId id="281" r:id="rId7"/>
    <p:sldId id="297" r:id="rId8"/>
    <p:sldId id="282" r:id="rId9"/>
    <p:sldId id="266" r:id="rId10"/>
    <p:sldId id="284" r:id="rId11"/>
    <p:sldId id="285" r:id="rId12"/>
    <p:sldId id="286" r:id="rId13"/>
    <p:sldId id="287" r:id="rId14"/>
    <p:sldId id="288" r:id="rId15"/>
    <p:sldId id="289" r:id="rId16"/>
    <p:sldId id="283" r:id="rId17"/>
    <p:sldId id="270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025A2-579C-4543-99F9-08293F36B7E9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0F51-DF34-46B4-8DC9-D393F56F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00F51-DF34-46B4-8DC9-D393F56FF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BC7-D35A-2160-14BA-351A5824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D26CD-BC64-D4E5-978E-126363A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C02A-808B-CBB9-D43E-F5490B7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77F9-0924-FA58-128A-373E1089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2DB5-D77F-4198-A5B6-46A144D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52B-D2EB-6F28-AFE7-36B478B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A753-A750-C945-076C-02ACCB8D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D7-0025-A5EB-D206-6829344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8F0B-6EB4-FB51-D5E4-709D7E26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8F28-34EC-2E24-B79E-3BCD4C1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3DBD-1E88-49F1-03CA-D1C353F0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3F72-792F-67D0-9AC1-88DA21ED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275C-FD4E-0D53-6767-1D76092A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4294-647C-3E07-B2F7-C4D6E4ED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8579-97A6-B8F3-F1F4-4ED2B536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424-D510-B59F-CA61-7A23AD7A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9802-2D36-A9E3-3520-FEFD0A52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E5A0-C9F0-ACC3-5368-FB2C673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046-4CE6-3AC1-361A-BC72089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7802-ACAD-1F0E-4A4F-AD16A75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9390-701A-01CD-B0D5-BF0DE88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3B1C-41CF-63A3-465D-DE2EA228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2728-7812-21E9-D88D-2804CB0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11FD-780A-CE11-2436-2EEC8CF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641-3B85-0E3B-8E9C-BC29D07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8A8-390D-06F3-F204-7F36546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A509-61F8-7814-5332-A46765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9E3F-6A26-1F68-D9AF-5C7F885C6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836F-ABF6-4CB2-9DDF-B9398E1B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B8D61-B054-E6CE-FDD7-3006FC5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14F9-B50C-3BF8-1CC4-5F4AEA76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12-0959-3099-9D0E-C3947983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BE7B-F52B-FE0D-19AE-2CA4E2BE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0F30-9A22-00C9-B6A2-0798D305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58F4B-0218-DA90-275D-7429BFBC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66EF5-6AD7-F2DF-B738-A9D18098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C9A00-1A98-18E5-EBBE-52ED20CE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1E40-6641-5823-4560-2A8DC3D0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764F0-E01E-C0E0-74FB-FA8493B6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F20-E857-71AE-0ED9-066F5DA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8322F-D9AB-2055-4647-D386C648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F744-B35C-76F1-E86C-A2C17826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210CF-CBF7-5D55-20A4-6CFC780D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3C941-BAE8-11E1-F031-334A88A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DFE24-9694-A0C0-A1F8-C8F6D44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AAD1-467E-58A8-63B3-8D1E21E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BBC0-434B-AF92-9145-CE354C0F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21BD-A96D-75C7-5229-C9F69F21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C1155-DFA1-9712-FFFA-07E465F4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37A9-23C1-748F-E697-E34385D2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F5E9-6707-BF39-3987-8890A57F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248D-486A-A538-0635-3EFBFC4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F76-529F-CBE4-06FD-5B2C17F3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6BB55-091A-C690-324B-968755B6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7DB4-7FF3-C761-1121-9FA86C0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B748-EEA0-BC1E-70A7-91DC0CA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F478-0AFD-3F8A-732E-CE51CC5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979D-6A46-AFCC-60F9-51AE40A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C0164-5824-C5C8-A50B-D2820889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A10C-CA42-C504-41F6-98EB4D2C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5DA4-48F8-CD60-92A9-7C546032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D935F-B684-4773-812C-4F3F21A4A12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C201-3A24-C4F2-3301-30882D515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9890-ABBF-6F62-9657-ADE8DBB3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1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09106-FF5E-9091-9BCF-4A192ACAD5CD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IN THE NAME OF ALLAH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SOIL-FOUNDATION-STRUCTURE INTERACTION USING OPENSEES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SOIL SIMULATED WITH SIMPLE SPRINGS AND THE  SOIL SPRINGS VALUES IS NOT EXACT. 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255996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953B-18C1-C8AA-D08C-4A3F538B2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2DBF5-B475-C7E7-2D26-F1527A07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D39F-DB29-83BC-21C8-DBC41F9C9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681B7-4E64-4444-3312-23ED48B5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1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C954-A3C5-2236-D747-5026B0467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6778E-9B14-83C4-8C7D-339FA6E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59416-7FDB-60FD-B1F4-153A0EB56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0479C-439B-A2DC-002E-41F5014D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9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9E54D-06FD-49AC-189A-E756EC751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84339-7B63-0C2B-1255-97047B62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85" y="225260"/>
            <a:ext cx="9328629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6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8DA66-277A-10C3-FC08-A123C1B1E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9215C-A12A-729E-5197-801DB290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5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9A6EF-9932-FDBC-5F46-F0ED45AF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90905-7173-B97D-CB44-999849E8352D}"/>
              </a:ext>
            </a:extLst>
          </p:cNvPr>
          <p:cNvSpPr txBox="1"/>
          <p:nvPr/>
        </p:nvSpPr>
        <p:spPr>
          <a:xfrm>
            <a:off x="346365" y="3044279"/>
            <a:ext cx="11845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176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B410-0F3B-F6A7-F6BF-65E318D8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EDC301-2B51-B1A3-356D-03EF4246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F9345-8564-093A-2519-74AB9F4D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F0691-1BA9-C63C-AEBD-2C0C9A53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7" y="936497"/>
            <a:ext cx="729652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1F47-CC39-A5E0-96BE-26580745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CB0A8-BC84-8540-E8B1-DFC24DBD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4522-71E1-B7EA-1803-7D544562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E455A1-73DD-6C02-FC4E-30218D56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30" y="0"/>
            <a:ext cx="10087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0712-C3CD-308F-CE90-2798659D8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550EA-982C-FCE9-C244-4E549134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52927-AEBB-5D4B-825D-B5E765EE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FE13F-DED0-DBE9-FE91-2425E308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3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2D89F-F895-3D74-076C-9063FC63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A0203-1068-C2CF-C720-EC54A09F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64029-073D-F6CF-128A-56C6B1A8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A9168-EDD8-92D5-D981-9B6810BE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85" y="936497"/>
            <a:ext cx="641383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1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8E5A0-6723-A8AC-D323-78B9DB201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64CFA-0BBF-8937-A29A-E7E86A94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35" y="936497"/>
            <a:ext cx="642653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F29C-F8EC-6341-7C73-D05EC0EF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E1E9FE-C438-632E-32B6-5FC4054B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E7B91-B7A1-139B-C9A1-57FB9653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46709-7180-9137-E44B-E4D02394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62" y="938524"/>
            <a:ext cx="9190476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84E6E-91CB-EEFB-F382-61F10BCCC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C29CD-0CA1-7CEA-B29D-0D2EA1E9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843285"/>
            <a:ext cx="846666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D3D52-7E07-EC87-86BA-10757AC23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9AE2E-C5E8-A589-1C03-E97FA515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5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5D56-FC15-AB61-0343-693B14A9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FC3CE-C663-BAD0-B34B-195E2D0FFED2}"/>
              </a:ext>
            </a:extLst>
          </p:cNvPr>
          <p:cNvSpPr txBox="1"/>
          <p:nvPr/>
        </p:nvSpPr>
        <p:spPr>
          <a:xfrm>
            <a:off x="346364" y="2576945"/>
            <a:ext cx="11845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(PUSHOVER)</a:t>
            </a:r>
          </a:p>
        </p:txBody>
      </p:sp>
    </p:spTree>
    <p:extLst>
      <p:ext uri="{BB962C8B-B14F-4D97-AF65-F5344CB8AC3E}">
        <p14:creationId xmlns:p14="http://schemas.microsoft.com/office/powerpoint/2010/main" val="185160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86585-76A2-9FDC-9780-D646BD7A2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A4AA0-0EE6-19C4-2B1F-825927FC2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7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0D569-4D73-D6C4-17A2-242E7AA1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33F90B-59CE-2A10-D5EF-370B89C0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</Words>
  <Application>Microsoft Office PowerPoint</Application>
  <PresentationFormat>Widescreen</PresentationFormat>
  <Paragraphs>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43</cp:revision>
  <dcterms:created xsi:type="dcterms:W3CDTF">2025-07-10T10:39:20Z</dcterms:created>
  <dcterms:modified xsi:type="dcterms:W3CDTF">2025-07-27T10:56:36Z</dcterms:modified>
</cp:coreProperties>
</file>