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316" r:id="rId6"/>
    <p:sldId id="320" r:id="rId7"/>
    <p:sldId id="315" r:id="rId8"/>
    <p:sldId id="261" r:id="rId9"/>
    <p:sldId id="260" r:id="rId10"/>
    <p:sldId id="318" r:id="rId11"/>
    <p:sldId id="319" r:id="rId12"/>
    <p:sldId id="317" r:id="rId13"/>
    <p:sldId id="321" r:id="rId14"/>
    <p:sldId id="322" r:id="rId15"/>
    <p:sldId id="323" r:id="rId16"/>
    <p:sldId id="324" r:id="rId17"/>
    <p:sldId id="32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0" y="828288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6000" b="1" dirty="0">
                <a:solidFill>
                  <a:schemeClr val="accent5"/>
                </a:solidFill>
              </a:rPr>
              <a:t>COMPARATIVE FREE-VIBRATION AND PUSHOVER ANALYSIS OF A MDOF STRUCTURE: ELASTIC VS INELASTIC RESPONSE USING OPENSEES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38EF8-C679-4D20-0D37-2E5DB65F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F152AF-6AF2-C311-8653-A1E619382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5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5AAAE-E9C9-4749-5E7E-73E4DE688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EAE16B-D1BE-9F89-D6AB-2AD22BC2E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9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75CD5-9DC2-B2CD-7EEA-69BF5C1A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BA6D7D-F222-F780-3C89-AAF44D55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5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79DB9-F026-36F9-4B24-DAE2EE7BA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F8229-F0EF-1E0B-2336-43D0CE6F4383}"/>
              </a:ext>
            </a:extLst>
          </p:cNvPr>
          <p:cNvSpPr txBox="1"/>
          <p:nvPr/>
        </p:nvSpPr>
        <p:spPr>
          <a:xfrm>
            <a:off x="0" y="29211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</a:rPr>
              <a:t>PUSHOVER ANALYSIS</a:t>
            </a:r>
            <a:endParaRPr 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0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5539D-9756-9933-F264-3294525B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DAFB48A-5BD5-20C6-A3AD-680C0975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0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79D2E-6ED5-5BEF-5652-554782727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AB471B-D0E6-31E0-7132-91C1047C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36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68778-26BC-BE18-1D84-53DD6ED60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2F9185-AAFF-0370-1FEB-F0020D5A8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81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309EF-9212-2F25-9767-CD2E11B78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1B0F55-2DE2-AF55-3FA8-E9560610F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02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CBC837-AC32-8F69-2AC9-3EF42455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908"/>
            <a:ext cx="12192000" cy="42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7CAE93-8952-6E67-1187-F5BEFCC3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17"/>
            <a:ext cx="12192000" cy="65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BC993-0A8B-85F8-6179-D353930D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03" y="0"/>
            <a:ext cx="10247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FD1DF-7E92-1830-587F-FA770CBA4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A0EA3-1855-7C47-8BAA-452C7826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87" y="0"/>
            <a:ext cx="8239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10EFD-C39A-344D-54C3-9A16EE9BA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79643-8C62-8BF3-E4A4-1849EA713EDD}"/>
              </a:ext>
            </a:extLst>
          </p:cNvPr>
          <p:cNvSpPr txBox="1"/>
          <p:nvPr/>
        </p:nvSpPr>
        <p:spPr>
          <a:xfrm>
            <a:off x="0" y="29211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</a:rPr>
              <a:t>FREE-VIBRATION ANALYSIS</a:t>
            </a:r>
            <a:endParaRPr 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4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5C90-67EB-63BD-EECA-89A2A5C4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5117BB-611B-B0FD-B829-6DB29C09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7628E0-70A3-D5CD-5684-FCF7B3AF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1" y="0"/>
            <a:ext cx="883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43</Words>
  <Application>Microsoft Office PowerPoint</Application>
  <PresentationFormat>Widescreen</PresentationFormat>
  <Paragraphs>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23</cp:revision>
  <cp:lastPrinted>2025-08-21T19:26:16Z</cp:lastPrinted>
  <dcterms:created xsi:type="dcterms:W3CDTF">2025-07-19T22:10:00Z</dcterms:created>
  <dcterms:modified xsi:type="dcterms:W3CDTF">2025-08-23T11:50:53Z</dcterms:modified>
</cp:coreProperties>
</file>