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8" r:id="rId5"/>
    <p:sldId id="25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012954"/>
            <a:ext cx="120950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CONCRETE COLUMN SECTION REBAR OPTIMIZATION BASED ON DEMAND BASE-SHEAR REACTION.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UTILIZING PARALLEL PROCESSING PROCEDURES FOR THE SIMULTANEOUS EXECUTION OF NONLINEAR STATIC AND DYNAMIC CONCRETE</a:t>
            </a:r>
            <a:r>
              <a:rPr lang="fa-IR" sz="4000" b="1" dirty="0">
                <a:solidFill>
                  <a:schemeClr val="accent5"/>
                </a:solidFill>
              </a:rPr>
              <a:t> </a:t>
            </a:r>
            <a:r>
              <a:rPr lang="en-US" sz="4000" b="1" dirty="0">
                <a:solidFill>
                  <a:schemeClr val="accent5"/>
                </a:solidFill>
              </a:rPr>
              <a:t>STRUCTURAL ANALYSIS,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0562E-5D40-2E49-D9F4-71060D58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9C71B-185C-596E-E96F-411408A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D614-D546-4909-622A-AFCCBAC7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2BFC7-E73A-CE38-7EDF-A5694E47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E325-18FF-94D6-EB71-662C7838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D644B-C04E-8B4C-B9B1-6FB8D558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9B26B-100E-D1A8-9D37-CFCCF3CE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82CD4-1E6A-ECA1-CD00-A84B4E24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3FB7F-0AF4-012C-5831-3C19E851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0D720-0F83-A97D-2037-26135AA0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28800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0BEC-026B-6870-BE74-1E7932C4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04E6D-93B3-9A60-4663-6BEE2033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79E98-FC23-77B4-1C7C-D4BAABBF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30E80-D162-C327-8F6B-242B5C93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9E3F-7DF1-351A-7919-36887320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D6E42-F1AD-CA66-20F2-9DA62CB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1C07B-2767-BFFF-65F9-E45753BF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667EA-2FA8-BB43-A395-5C79A0E8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B8D7-D3A4-DE74-A734-C085F8BA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D665F-3399-2B40-5939-05DA8438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15</cp:revision>
  <dcterms:created xsi:type="dcterms:W3CDTF">2025-07-14T18:44:20Z</dcterms:created>
  <dcterms:modified xsi:type="dcterms:W3CDTF">2025-07-16T12:14:16Z</dcterms:modified>
</cp:coreProperties>
</file>