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309" r:id="rId4"/>
    <p:sldId id="281" r:id="rId5"/>
    <p:sldId id="257" r:id="rId6"/>
    <p:sldId id="258" r:id="rId7"/>
    <p:sldId id="282" r:id="rId8"/>
    <p:sldId id="283" r:id="rId9"/>
    <p:sldId id="284" r:id="rId10"/>
    <p:sldId id="285" r:id="rId11"/>
    <p:sldId id="310" r:id="rId12"/>
    <p:sldId id="286" r:id="rId13"/>
    <p:sldId id="287" r:id="rId14"/>
    <p:sldId id="303" r:id="rId15"/>
    <p:sldId id="304" r:id="rId16"/>
    <p:sldId id="306" r:id="rId17"/>
    <p:sldId id="260" r:id="rId18"/>
    <p:sldId id="291" r:id="rId19"/>
    <p:sldId id="307" r:id="rId20"/>
    <p:sldId id="311" r:id="rId21"/>
    <p:sldId id="292" r:id="rId22"/>
    <p:sldId id="293" r:id="rId23"/>
    <p:sldId id="294" r:id="rId24"/>
    <p:sldId id="295" r:id="rId25"/>
    <p:sldId id="296" r:id="rId26"/>
    <p:sldId id="299" r:id="rId27"/>
    <p:sldId id="300" r:id="rId28"/>
    <p:sldId id="305" r:id="rId29"/>
    <p:sldId id="30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674400"/>
            <a:ext cx="121920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5400" b="1" dirty="0">
                <a:solidFill>
                  <a:schemeClr val="accent3"/>
                </a:solidFill>
              </a:rPr>
              <a:t>ASSESSMENTS OF THE STRUCTURAL DUCTILITY DAMAGE INDEX WITH DIFFERENT CONFINEMENT ENHANCEMENT RATIO OF CONCRETE FRAME WITH VISCOUS DAMPER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3168D5-299B-792D-D961-EAC1261D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92331-EC93-D457-8C48-A8863CB8B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B7E94-0731-20E6-BCF0-1351652F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4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F2F1C2-2C57-7E9D-E34C-6711F43E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8842B8-BE62-CBC7-B7B1-B417E56A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25260"/>
            <a:ext cx="9227024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D858-2AE4-FB22-4D69-C7F9601B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D60748-227F-4C65-70AA-FBC660BC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8EF42-4405-0EF2-9BB3-7506E6ED7691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</a:t>
            </a:r>
            <a:r>
              <a:rPr lang="en-US" sz="1600" b="1" dirty="0" err="1">
                <a:solidFill>
                  <a:schemeClr val="accent5"/>
                </a:solidFill>
              </a:rPr>
              <a:t>Disp</a:t>
            </a:r>
            <a:r>
              <a:rPr lang="en-US" sz="1600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[7.35579646e+01 5.04563655e+06]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[2.99015026e+02 1.01452538e+07]]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68594.02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33928.91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22619.02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4.07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2.01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2.0107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4.0650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4.0650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8.1735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X Direction: -0.3256</a:t>
            </a:r>
          </a:p>
        </p:txBody>
      </p:sp>
    </p:spTree>
    <p:extLst>
      <p:ext uri="{BB962C8B-B14F-4D97-AF65-F5344CB8AC3E}">
        <p14:creationId xmlns:p14="http://schemas.microsoft.com/office/powerpoint/2010/main" val="410609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72D3-145B-F6DE-5EB8-28ED6ACD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27F147-FEC3-0ECB-67AF-B81FA302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74712-D22B-AEF0-5077-DDE65B69B19A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</a:t>
            </a:r>
            <a:r>
              <a:rPr lang="en-US" sz="1600" b="1" dirty="0" err="1">
                <a:solidFill>
                  <a:schemeClr val="accent5"/>
                </a:solidFill>
              </a:rPr>
              <a:t>Disp</a:t>
            </a:r>
            <a:r>
              <a:rPr lang="en-US" sz="1600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[2.29937403e+00 6.70990300e+06]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[2.78181299e+01 1.01452538e+07]]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2918143.34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364699.35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134620.62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12.10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1.51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1.5120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12.0981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12.0981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18.2922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Y Direction: -0.0892</a:t>
            </a:r>
          </a:p>
        </p:txBody>
      </p:sp>
    </p:spTree>
    <p:extLst>
      <p:ext uri="{BB962C8B-B14F-4D97-AF65-F5344CB8AC3E}">
        <p14:creationId xmlns:p14="http://schemas.microsoft.com/office/powerpoint/2010/main" val="2694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1F659-3FFC-5D1B-04BE-EB4BF3ABC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CCDCE7-32A7-5BB5-75FE-3BCAA589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16" y="234786"/>
            <a:ext cx="910636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7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8A73-DE0B-5D67-2227-471CB863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D3177-123E-EA1E-75D3-FBC1DA6B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7E406-5DDA-A177-2A46-0A47F0403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95FD0-B612-75B1-4F9C-0133095A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B7F09-4525-A4D6-B363-867FEB54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81" y="14714"/>
            <a:ext cx="8295238" cy="6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BFD36-550B-DC96-A9C8-6A5A5F078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1C87B4-7992-B294-2A77-D3650A74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3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69BD65-3CA4-A9EB-3C77-69305A13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5120-ACE5-1B4E-01A7-679F3959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C2EB79-2414-EB3C-E50D-DC0827E9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9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1E0AB6-A37D-484E-49DD-C5B626C7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AAB9-53A7-FA02-40B4-08EFDE4F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670764-E412-047A-DB5B-31AE3580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6384-6106-AF90-AA76-085296DD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5BBC89-303C-316A-2C6F-A4311B0D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1EBE-BE49-E317-ED70-69117230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DA85A8-18E0-079A-EEC8-72ACCD84F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622F-971D-3B69-89B6-423A268F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1DA33E-0666-58DB-2DE9-73AFA6DF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CE41D-EA74-BADA-19B4-27314767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22A473-9796-3E80-2A05-6B27CD17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0DC84-6037-E39A-B5D7-05D78AFC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09FE99-3AE7-BB2D-7467-4EA05C46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6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4747-F226-1A2E-FBB2-47642A283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47719-BE12-B234-FBC6-F2685026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33" y="409952"/>
            <a:ext cx="7933333" cy="6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0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9990D-F191-24D8-4CDE-49D104A8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23"/>
            <a:ext cx="12192000" cy="65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(PUSHOVER)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36033-3024-1993-6358-CA90549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2CFB50-B9C2-54D5-89BB-B7ACEDB7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618F13-2986-2C34-E20E-ADC2D996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268</Words>
  <Application>Microsoft Office PowerPoint</Application>
  <PresentationFormat>Widescreen</PresentationFormat>
  <Paragraphs>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55</cp:revision>
  <cp:lastPrinted>2025-07-26T13:21:45Z</cp:lastPrinted>
  <dcterms:created xsi:type="dcterms:W3CDTF">2025-07-14T18:44:20Z</dcterms:created>
  <dcterms:modified xsi:type="dcterms:W3CDTF">2025-08-26T06:02:57Z</dcterms:modified>
</cp:coreProperties>
</file>