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57" r:id="rId5"/>
    <p:sldId id="258" r:id="rId6"/>
    <p:sldId id="282" r:id="rId7"/>
    <p:sldId id="283" r:id="rId8"/>
    <p:sldId id="284" r:id="rId9"/>
    <p:sldId id="303" r:id="rId10"/>
    <p:sldId id="305" r:id="rId11"/>
    <p:sldId id="306" r:id="rId12"/>
    <p:sldId id="304" r:id="rId13"/>
    <p:sldId id="307" r:id="rId14"/>
    <p:sldId id="308" r:id="rId15"/>
    <p:sldId id="309" r:id="rId16"/>
    <p:sldId id="310" r:id="rId17"/>
    <p:sldId id="311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-114300" y="705177"/>
            <a:ext cx="1219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OPTIMIZATION OF STRUCTURAL BEHAVIOR COEFFICIENT USING PUSHOVER ANALYSIS OF CONCRETE FRAME SECTIONS:</a:t>
            </a: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EVALUATING STRAIN HARDENING AND ULTIMATE STRAIN EFFECTS IN OPENSEES. DETERMINING OPTIMAL COLUMN SECTION REBAR DIAMETER FOR A TARGET STRUCTURAL BEHAVIOR COEFFICIENT VIA THE NEWTON-RAPHSON METHOD. 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A193A-7D3C-D4DA-7444-2C5E65AE7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EBC88-F6AB-F9D1-6823-D4FD6784C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C1D15-767B-9BA6-56C7-C34EF770F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AF4449-A14E-0447-C7A9-02161CC9A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0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DBF98-38F6-4A89-000A-3C0DB1A06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7B5FEB-7DEE-2B42-280B-CA076B889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80" y="234786"/>
            <a:ext cx="950643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59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A51D8-592C-0773-9CAD-603A42F3A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E3C8CF-ECE7-813F-C2AA-2718ECEA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34786"/>
            <a:ext cx="9169871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6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74213-A5D4-2979-B1E5-40C387EC6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41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20C7F-609A-7F7C-4A4D-FA4A4F880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95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15165-F8B6-EE1F-1E7E-E5C8D313F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51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81EB7-071E-901D-C0DA-2B1260203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07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A2059-A778-D094-C104-B1D7F77D0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38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79D757-46FD-1E12-BFEE-80D5C1245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909637"/>
            <a:ext cx="83724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858D1B-0F23-2698-2D6B-623D924A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71"/>
            <a:ext cx="12192000" cy="65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1" y="266007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(PUSHOVER)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F227B5-A4EF-0486-C13E-B706801F0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DC3957-F674-0528-BB13-1FEC2348FC9C}"/>
              </a:ext>
            </a:extLst>
          </p:cNvPr>
          <p:cNvSpPr txBox="1"/>
          <p:nvPr/>
        </p:nvSpPr>
        <p:spPr>
          <a:xfrm>
            <a:off x="1835562" y="2071330"/>
            <a:ext cx="9051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		Optimum Column Rebar Size Diameter :      -146.621633</a:t>
            </a:r>
          </a:p>
          <a:p>
            <a:r>
              <a:rPr lang="en-US" b="1" dirty="0">
                <a:solidFill>
                  <a:schemeClr val="accent3"/>
                </a:solidFill>
              </a:rPr>
              <a:t>		 Optimum Beam Rebar Size Diameter :        -151.621633</a:t>
            </a:r>
          </a:p>
          <a:p>
            <a:r>
              <a:rPr lang="en-US" b="1" dirty="0">
                <a:solidFill>
                  <a:schemeClr val="accent3"/>
                </a:solidFill>
              </a:rPr>
              <a:t>		 Iteration Counts:                         8</a:t>
            </a:r>
          </a:p>
          <a:p>
            <a:r>
              <a:rPr lang="en-US" b="1" dirty="0">
                <a:solidFill>
                  <a:schemeClr val="accent3"/>
                </a:solidFill>
              </a:rPr>
              <a:t>		 Convergence Residual:                     2.7366578017e-08</a:t>
            </a:r>
          </a:p>
          <a:p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		Total time (s): 116.6406 </a:t>
            </a:r>
          </a:p>
        </p:txBody>
      </p:sp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1E6AA-0C43-7AAD-E675-3C069C00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69C262-230A-A340-7F1D-8484241B1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A3344-5E5A-191F-EA45-B28484DCC5F8}"/>
              </a:ext>
            </a:extLst>
          </p:cNvPr>
          <p:cNvSpPr txBox="1"/>
          <p:nvPr/>
        </p:nvSpPr>
        <p:spPr>
          <a:xfrm>
            <a:off x="2524124" y="751344"/>
            <a:ext cx="669131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 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Disp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[1.92439746e+02 5.21205098e+07]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[3.99459091e+02 6.27728507e+07]]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270840.67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157144.63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51455.77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2.08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1.20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1.2044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μ):2.0758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2.0758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2.5000</a:t>
            </a:r>
          </a:p>
        </p:txBody>
      </p:sp>
    </p:spTree>
    <p:extLst>
      <p:ext uri="{BB962C8B-B14F-4D97-AF65-F5344CB8AC3E}">
        <p14:creationId xmlns:p14="http://schemas.microsoft.com/office/powerpoint/2010/main" val="105016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C8E4-641A-02E7-7F57-05ED0942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2DE2A13-DC68-4E55-FBDE-4DE62D119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39EA3-46A0-14A8-7EBD-C7E6F3F83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EBFCEC-6FC5-D693-22A6-F701F461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210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34</cp:revision>
  <cp:lastPrinted>2025-07-29T10:57:32Z</cp:lastPrinted>
  <dcterms:created xsi:type="dcterms:W3CDTF">2025-07-14T18:44:20Z</dcterms:created>
  <dcterms:modified xsi:type="dcterms:W3CDTF">2025-07-29T10:57:37Z</dcterms:modified>
</cp:coreProperties>
</file>