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16" r:id="rId3"/>
    <p:sldId id="281" r:id="rId4"/>
    <p:sldId id="313" r:id="rId5"/>
    <p:sldId id="314" r:id="rId6"/>
    <p:sldId id="315" r:id="rId7"/>
    <p:sldId id="304" r:id="rId8"/>
    <p:sldId id="312" r:id="rId9"/>
    <p:sldId id="305" r:id="rId10"/>
    <p:sldId id="306" r:id="rId11"/>
    <p:sldId id="307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628233"/>
            <a:ext cx="121920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5500" b="1" dirty="0">
                <a:solidFill>
                  <a:schemeClr val="accent5"/>
                </a:solidFill>
              </a:rPr>
              <a:t>COMPARATIVE ANALYSIS OF AXIAL FORCE-MOMENT (P-M) INTERACTION BEHAVIOR IN FOUR DIFFERENT STEEL SECTIONS : EVALUATING STRAIN HARDENING EFFECTS AND ULTIMATE STRAIN CRITERIA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6442-BC5A-2D9B-198E-6C7DA23E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8CF9E-25D2-ADD5-85C3-9D1943DA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E6FD1-B549-0690-02E0-85DE5E01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89D0F-9D47-32F3-85F3-B3AB53D5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B7F0-D747-FA10-B83E-33BD7C51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D5B7D-D8E9-21C5-BA3B-38C0D2F5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5782-4139-2981-8432-4D63A72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6A8D2-4819-F20F-EC3D-02EC46AA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419DE-B395-6FEC-4573-0625EE82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41" y="0"/>
            <a:ext cx="7221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DEBE-D87B-B41B-9433-16E6C3AA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49918-BFB0-5FD7-C9C5-D8D467269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15" y="0"/>
            <a:ext cx="7566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D6818-1351-E535-148D-3AC3450D8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BED97-54BC-DB70-5BFE-03FF036B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09" y="0"/>
            <a:ext cx="9397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9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5FF0E-44D3-AFF0-26BD-A42BE5F9C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4BC937-7541-496D-C81C-77F04218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543"/>
            <a:ext cx="12192000" cy="46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54B37-4215-83A4-810C-D3CB7D05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B446-0386-225F-7F41-E171BEA6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DF118-9FD8-24C7-758D-1CDA7F34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8392-5826-0501-4238-1279CA42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0C1BF-4F25-F28A-4919-2AB5C26A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2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50</cp:revision>
  <cp:lastPrinted>2025-08-07T11:12:23Z</cp:lastPrinted>
  <dcterms:created xsi:type="dcterms:W3CDTF">2025-07-14T18:44:20Z</dcterms:created>
  <dcterms:modified xsi:type="dcterms:W3CDTF">2025-08-07T11:12:35Z</dcterms:modified>
</cp:coreProperties>
</file>