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D7249-C21F-ABF6-24DF-13F052F64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DE4BA-14E4-EE29-6B59-9BA07DFD2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C37DF-7E58-2928-7616-8D0D0A291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96C5-488A-446A-85B0-EAEC60AF7AAA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659FA-096A-05E1-28E4-2731114F3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3447B-E608-133F-37CD-6AD0648E6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6F33-A7D8-4683-8932-D7A7AE7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83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26545-3E1C-2ABC-E9B8-6598C0755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D9B06-1C8B-5EE5-D51D-B2DEE2636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2D5C2-00C2-9194-7B20-4C815A15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96C5-488A-446A-85B0-EAEC60AF7AAA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90C96-A148-A2FE-ECBA-8EC44A53F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D6F12-CBEF-19D3-82D1-714D04E6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6F33-A7D8-4683-8932-D7A7AE7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23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CE4A3C-FD7D-DEC0-C16A-A1AEA24F20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684FC0-A3E3-6C7F-8B2B-E723A91CE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EC02D-721B-4D37-7BDB-C7A8CFC1D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96C5-488A-446A-85B0-EAEC60AF7AAA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607F2-7F70-5B81-9489-F6EA05FCC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4EE4F-F7D7-8EC4-7BF6-C0AF04470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6F33-A7D8-4683-8932-D7A7AE7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2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91814-F1D1-973A-C430-9FF6F03FF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B2BE4-70AF-B4D8-44F9-9631CDEBC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4CEA-8258-A5D3-3DCC-9884A4EFE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96C5-488A-446A-85B0-EAEC60AF7AAA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44F04-D810-BAFE-2B0B-7B8F749DB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66A79-B3F1-2252-BDFA-A01AA3508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6F33-A7D8-4683-8932-D7A7AE7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62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D6F70-BBF7-4078-643C-D52E6A802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5990F-75FD-F4D9-9159-DEFE1CC5A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F8E63-0AA5-88E4-16F7-4F8F384AE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96C5-488A-446A-85B0-EAEC60AF7AAA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FD5E9-268C-CDB9-61B7-69B05BEE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DBCF8-EFE5-EB15-9C6C-B921DFBF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6F33-A7D8-4683-8932-D7A7AE7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1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B6759-1489-423E-94F5-E95D77BD8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E35DA-7E10-4DC6-2180-6108352064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E4420-9A40-FA1B-E170-FEFBAA207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AD49B-0A0E-6FC2-3013-6454250EC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96C5-488A-446A-85B0-EAEC60AF7AAA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C50FB-EDED-D6F0-42A6-2B08D5B54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0F4AC-1A0E-8204-6DC4-E5AA44A7E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6F33-A7D8-4683-8932-D7A7AE7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9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08127-BD12-D292-0DB1-6DEF1028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1765A-D5DC-0F26-7CE3-1919E8CE9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6D24-14B9-C1DC-0D6C-46D16D66B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D28838-F828-1A93-DD60-191A6BB43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642226-0689-0E07-EB8D-E94EBD4140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53FA89-DE70-9BCC-DF7F-6EF0F07FD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96C5-488A-446A-85B0-EAEC60AF7AAA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26F7C4-A2F4-FBBD-2F01-0C07F71C9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5E31DA-7D4E-3B33-5FB8-464F2682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6F33-A7D8-4683-8932-D7A7AE7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80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F6729-0729-5583-9243-FEDD3B7A8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8A8965-B882-5576-F17B-C874D3C93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96C5-488A-446A-85B0-EAEC60AF7AAA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CFE1BA-4D9A-9EC5-64CF-56D4B0404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DA85E0-485D-2FA5-453D-1F5A4A85D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6F33-A7D8-4683-8932-D7A7AE7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79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73FCD0-A17C-8448-CB35-78E5174F8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96C5-488A-446A-85B0-EAEC60AF7AAA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459596-CF0E-8B33-971F-11A308B98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FE6F69-1E0A-97C1-253F-212869AB2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6F33-A7D8-4683-8932-D7A7AE7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4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1D8F7-D07E-45D8-919F-BE8F8A5E4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FB429-605D-E7B6-6A42-13147C136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16070-2B8F-7F68-F840-552B853A7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29328-CA07-E26E-A569-80558BED3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96C5-488A-446A-85B0-EAEC60AF7AAA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AA3D2-8F5A-6E27-46CA-F687C9FBE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4E1B2-E31C-2AA1-D2BB-34A967697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6F33-A7D8-4683-8932-D7A7AE7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45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F22C6-03BD-EACF-CF3C-9BE28F081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B74290-30C1-AA6B-1287-25D16E146D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6CA55B-F8CB-E5F5-E93E-4F3D949BF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F9779-A1C4-9CB9-7255-B26761F35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96C5-488A-446A-85B0-EAEC60AF7AAA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F76FB-4964-1380-A7F8-5D61D337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8CE98-E17E-42C7-B5EB-117155180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6F33-A7D8-4683-8932-D7A7AE7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6CEFC-EC56-221B-CCD6-509F5AD07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0DDC5-E991-BCC5-D1D6-0F99F86CD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8F27E-2D0A-8A74-F537-D40AC38C7B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CC96C5-488A-446A-85B0-EAEC60AF7AAA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C1AE4-1C51-527F-EC25-C0E4A034C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4CF6C-8B3C-BAFA-3470-88731B71B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2F6F33-A7D8-4683-8932-D7A7AE7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5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CFE584-956F-C1BB-FFBC-38EF2A746685}"/>
              </a:ext>
            </a:extLst>
          </p:cNvPr>
          <p:cNvSpPr txBox="1"/>
          <p:nvPr/>
        </p:nvSpPr>
        <p:spPr>
          <a:xfrm>
            <a:off x="400051" y="2128838"/>
            <a:ext cx="113871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3"/>
                </a:solidFill>
              </a:rPr>
              <a:t>IN THE NAME OF ALLAH</a:t>
            </a:r>
            <a:endParaRPr lang="fa-IR" sz="1600" b="1" dirty="0">
              <a:solidFill>
                <a:schemeClr val="accent3"/>
              </a:solidFill>
            </a:endParaRPr>
          </a:p>
          <a:p>
            <a:pPr algn="ctr"/>
            <a:r>
              <a:rPr lang="en-US" sz="2800" b="1" dirty="0">
                <a:solidFill>
                  <a:schemeClr val="accent3"/>
                </a:solidFill>
              </a:rPr>
              <a:t>CREEP AND SHRINKAGE ANALYSIS OF CONCRETE FRAME. EVALUATING STRAIN HARDENING</a:t>
            </a:r>
            <a:endParaRPr lang="fa-IR" sz="2800" b="1" dirty="0">
              <a:solidFill>
                <a:schemeClr val="accent3"/>
              </a:solidFill>
            </a:endParaRPr>
          </a:p>
          <a:p>
            <a:pPr algn="ctr"/>
            <a:r>
              <a:rPr lang="en-US" sz="2800" b="1" dirty="0">
                <a:solidFill>
                  <a:schemeClr val="accent3"/>
                </a:solidFill>
              </a:rPr>
              <a:t>AND ULTIMATE STRAIN CRITERIA USING OPENSEES AND CALCULATE STRUCTURAL BEHAVIOR COEFFICIENT</a:t>
            </a:r>
            <a:endParaRPr lang="fa-IR" sz="2800" b="1" dirty="0">
              <a:solidFill>
                <a:schemeClr val="accent3"/>
              </a:solidFill>
            </a:endParaRPr>
          </a:p>
          <a:p>
            <a:pPr algn="ctr"/>
            <a:r>
              <a:rPr lang="en-US" sz="1600" b="1" dirty="0">
                <a:solidFill>
                  <a:schemeClr val="accent3"/>
                </a:solidFill>
              </a:rPr>
              <a:t>WRITTEN BY SALAR DELAVAR GHASHGHAEI (QASHQAI)</a:t>
            </a:r>
          </a:p>
        </p:txBody>
      </p:sp>
    </p:spTree>
    <p:extLst>
      <p:ext uri="{BB962C8B-B14F-4D97-AF65-F5344CB8AC3E}">
        <p14:creationId xmlns:p14="http://schemas.microsoft.com/office/powerpoint/2010/main" val="2207159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A0AA58-7C22-4486-A07E-11D1F70EA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490980-3386-934E-EBD8-2772D85E6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459" y="234786"/>
            <a:ext cx="9373082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20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C107D-1EE2-691F-1F22-90462389B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308F82-F923-1A36-9DA1-7A61D53DD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093" y="234786"/>
            <a:ext cx="902381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604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6B72CD-C84B-FA71-0330-B4B09AAE90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A225DD-71D6-1B68-CD2B-5FA7327B1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5" y="234786"/>
            <a:ext cx="914447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380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2F41C0-AEE2-1156-DCAA-B49718E69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2A0DBF-66D9-D5CD-B2C5-CA3C364E1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838" y="234786"/>
            <a:ext cx="921432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245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873E0E-0273-A4C2-A02B-5EA6CC99B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998981-7402-5129-2EBE-513BE255C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131" y="234786"/>
            <a:ext cx="9493738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7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1E4ED-2842-E58F-A523-880AA35CE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1FB1E1-423A-3D9A-B311-56DF265A2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437" y="234786"/>
            <a:ext cx="9265126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359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9CDE9-67F2-9D1D-AA6D-4ABDCB30D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8982BE-4F70-FFC5-5CA2-2DC88B08C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562" y="0"/>
            <a:ext cx="8520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47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75A8C1-7807-E535-0623-378D5F67D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CC41B8-86B1-6F0B-EB63-54518A6C7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2166"/>
            <a:ext cx="12192000" cy="605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947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657910-70D3-5143-8735-2CDCE4DC7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DC9E82-07ED-AA00-21EA-70A8B56F4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5" y="234786"/>
            <a:ext cx="914447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802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9B8133-7507-8AB2-3512-F9508EEEA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82EB23-10FF-70C1-C4D3-D8812B3B5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459" y="234786"/>
            <a:ext cx="9373082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716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4B08B-CC45-1A8D-F100-9B5875B16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3FE479-BD7C-CAF8-1560-B5D0BC42E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5" y="234786"/>
            <a:ext cx="914447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316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55E8EF-BB5B-E409-5466-C20E18F06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6A50B4-A703-9F29-4A8C-B572257CA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093" y="234786"/>
            <a:ext cx="902381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924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5C6B7F-B3B8-7848-6A50-0E6FD5A59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9F1EDA-141B-6D7A-9C41-5CD287954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064" y="225260"/>
            <a:ext cx="9169871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069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C8E3A0-C24F-8D48-CFE9-A44B27BE1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D141A4-1376-8EE8-E823-EF27E6580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109" y="225260"/>
            <a:ext cx="9385782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588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C4037A-A981-A9A6-86E4-33C41B5F4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3BA538-176D-8B71-647C-395DC8A42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5" y="234786"/>
            <a:ext cx="914447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911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35</Words>
  <Application>Microsoft Office PowerPoint</Application>
  <PresentationFormat>Widescreen</PresentationFormat>
  <Paragraphs>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8</cp:revision>
  <dcterms:created xsi:type="dcterms:W3CDTF">2025-07-03T13:55:57Z</dcterms:created>
  <dcterms:modified xsi:type="dcterms:W3CDTF">2025-07-03T18:44:31Z</dcterms:modified>
</cp:coreProperties>
</file>