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57" r:id="rId5"/>
    <p:sldId id="258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6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0" y="1936283"/>
            <a:ext cx="1219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ASSESSMENTS OF THE STRUCTURAL DUCTILITY DAMAGE INDEX OF CONCRETE FRAME USING OPENSEES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519DE-CCC2-4B2E-DF30-A07FE8F8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C48B1A-5A8B-320E-834E-1539AA0D9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B88BE-02CC-CD23-EB5E-6BE14C552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63ECA-8ACD-BACA-2F20-10E0FEC5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44FE4-3DF1-9E98-2562-D673CF13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A63335-476C-FFE1-D0F6-734A33D68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9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C511D-D3DC-C316-EBB1-2BDF7A9C8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E99A55-AF4C-DE2C-9FB8-73D158088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75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3300-5EE3-8104-47E1-E7C1219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A7FF-61FD-718A-2317-1B0ECCF31E61}"/>
              </a:ext>
            </a:extLst>
          </p:cNvPr>
          <p:cNvSpPr txBox="1"/>
          <p:nvPr/>
        </p:nvSpPr>
        <p:spPr>
          <a:xfrm>
            <a:off x="1" y="2660073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14139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08A73-DE0B-5D67-2227-471CB863B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EA1A03-DB0E-465E-A9CC-71D7FFB08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48" y="0"/>
            <a:ext cx="855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286B8-1EF1-21EE-8394-8C635F898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331F6-6EA4-86F1-1268-61D55B1DE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10" y="936497"/>
            <a:ext cx="73917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3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25120-ACE5-1B4E-01A7-679F39594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056A5A-3850-6BE3-E8F4-8C6AF0B6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54" y="936497"/>
            <a:ext cx="66360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69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BDC9-68F1-7035-6812-8965B29F0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36671E-D583-6CAF-4FF3-A1A7CC1F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254" y="936497"/>
            <a:ext cx="666149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4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0AAB9-53A7-FA02-40B4-08EFDE4F8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4979AC-E997-52BE-C3D6-9B67E647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4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62F76B-29AC-ED27-EF91-38F16193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29" y="0"/>
            <a:ext cx="827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66384-6106-AF90-AA76-085296DDB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941F3F-E913-1163-A74A-414B89CF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4D26C-CE79-B6F6-9804-86C9BDCE8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6F3F29-C090-9AE4-1AA3-70EEF7FF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30712E-51A1-C06B-5D5D-975FB8AFA88A}"/>
              </a:ext>
            </a:extLst>
          </p:cNvPr>
          <p:cNvSpPr txBox="1"/>
          <p:nvPr/>
        </p:nvSpPr>
        <p:spPr>
          <a:xfrm>
            <a:off x="3962400" y="1097753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[1.98355134e+01 2.31825760e+05]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[1.64467417e+02 2.41992266e+05]]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11687.41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1471.37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70.29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8.29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1.04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1.0439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8.2916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8.2916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8.6552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X Direction: -0.1371</a:t>
            </a:r>
          </a:p>
        </p:txBody>
      </p:sp>
    </p:spTree>
    <p:extLst>
      <p:ext uri="{BB962C8B-B14F-4D97-AF65-F5344CB8AC3E}">
        <p14:creationId xmlns:p14="http://schemas.microsoft.com/office/powerpoint/2010/main" val="51549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48AC2-F2FF-954D-C4E9-C03063DC0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9C670F-E615-BE91-8474-C3BF1A80F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D815B6-0F82-0980-B756-92B9973D392D}"/>
              </a:ext>
            </a:extLst>
          </p:cNvPr>
          <p:cNvSpPr txBox="1"/>
          <p:nvPr/>
        </p:nvSpPr>
        <p:spPr>
          <a:xfrm>
            <a:off x="3768436" y="1194734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[8.40169209e-01 2.28982680e+05]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[5.43435779e+00 2.41992266e+05]]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272543.53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44530.06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2831.75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6.47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1.06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1.0568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6.4682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6.4682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6.8357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Y Direction: -0.1828</a:t>
            </a:r>
          </a:p>
        </p:txBody>
      </p:sp>
    </p:spTree>
    <p:extLst>
      <p:ext uri="{BB962C8B-B14F-4D97-AF65-F5344CB8AC3E}">
        <p14:creationId xmlns:p14="http://schemas.microsoft.com/office/powerpoint/2010/main" val="156309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A9D3B-A9D9-DDCC-19D8-71F875F1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69" y="0"/>
            <a:ext cx="5584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AE64E1-8F51-1116-6F4B-FA81C7FB9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49"/>
            <a:ext cx="12192000" cy="65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1" y="266007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(PUSHOVER)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FB7EDE-5183-2B2F-6D5E-B0BD22F1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1E6AA-0C43-7AAD-E675-3C069C00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85C9EE-D647-812D-CA30-E7D4413B1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6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C8E4-641A-02E7-7F57-05ED0942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F8EF7-E874-6C4C-190E-97FA85FB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7B438-9AB9-8202-F4D5-0E794E50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95C78F-5E0A-0479-2EB3-E5C8B227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8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258</Words>
  <Application>Microsoft Office PowerPoint</Application>
  <PresentationFormat>Widescreen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17</cp:revision>
  <dcterms:created xsi:type="dcterms:W3CDTF">2025-07-14T18:44:20Z</dcterms:created>
  <dcterms:modified xsi:type="dcterms:W3CDTF">2025-07-17T15:12:59Z</dcterms:modified>
</cp:coreProperties>
</file>