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81" r:id="rId4"/>
    <p:sldId id="346" r:id="rId5"/>
    <p:sldId id="257" r:id="rId6"/>
    <p:sldId id="258" r:id="rId7"/>
    <p:sldId id="303" r:id="rId8"/>
    <p:sldId id="342" r:id="rId9"/>
    <p:sldId id="320" r:id="rId10"/>
    <p:sldId id="317" r:id="rId11"/>
    <p:sldId id="308" r:id="rId12"/>
    <p:sldId id="343" r:id="rId13"/>
    <p:sldId id="344" r:id="rId14"/>
    <p:sldId id="319" r:id="rId15"/>
    <p:sldId id="347" r:id="rId16"/>
    <p:sldId id="348" r:id="rId17"/>
    <p:sldId id="260" r:id="rId18"/>
    <p:sldId id="341" r:id="rId19"/>
    <p:sldId id="306" r:id="rId20"/>
    <p:sldId id="311" r:id="rId21"/>
    <p:sldId id="313" r:id="rId22"/>
    <p:sldId id="314" r:id="rId23"/>
    <p:sldId id="345" r:id="rId24"/>
    <p:sldId id="315" r:id="rId25"/>
    <p:sldId id="316" r:id="rId26"/>
    <p:sldId id="321" r:id="rId27"/>
    <p:sldId id="325" r:id="rId28"/>
    <p:sldId id="326" r:id="rId29"/>
    <p:sldId id="322" r:id="rId30"/>
    <p:sldId id="323" r:id="rId31"/>
    <p:sldId id="324" r:id="rId32"/>
    <p:sldId id="327" r:id="rId33"/>
    <p:sldId id="328" r:id="rId34"/>
    <p:sldId id="329" r:id="rId35"/>
    <p:sldId id="330" r:id="rId36"/>
    <p:sldId id="331" r:id="rId37"/>
    <p:sldId id="351" r:id="rId38"/>
    <p:sldId id="332" r:id="rId39"/>
    <p:sldId id="33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0FB5-4CA3-7C57-8671-0CEB18E772CB}"/>
              </a:ext>
            </a:extLst>
          </p:cNvPr>
          <p:cNvSpPr txBox="1"/>
          <p:nvPr/>
        </p:nvSpPr>
        <p:spPr>
          <a:xfrm>
            <a:off x="-1" y="205040"/>
            <a:ext cx="1219200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500" b="1" dirty="0">
                <a:solidFill>
                  <a:schemeClr val="accent3"/>
                </a:solidFill>
              </a:rPr>
              <a:t>COMPARATIVE STUDY OF ELASTIC AND INELASTIC STRUCTURAL BEHAVIOR THROUGH PUSHOVER DYNAMIC ANALYSIS. FREE-VIBRATION ANALYSIS OF CONCRETE FRAME WITH VISCOUS DAMPER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7C1CB-1628-C010-1615-A3FC2591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4595-CDF0-F404-EEDC-A8043337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FD2B-5FE6-611A-B288-94CCA5F5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2B42E2-0DA4-C216-A4DE-404F8638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AFBF-2C4E-ED3F-67D3-35850CA7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73182-61A4-C1E3-9DBD-4FED2B36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E21B-4026-04B8-B23A-DB56D1FF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23DFD-D416-D6AE-177D-25351443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617B-15BD-E3B4-3B0A-229B03E0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D16B2-E4AF-875F-37FC-1F3217BD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53228-B384-A496-F3CF-43DF80BE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8CBB4-23A3-78EA-D7D4-36F3BFC9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EAAE7-5C21-D3AC-56F7-F0E23A3C6629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[2.19526346e+02 1.93813588e+07]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[7.82314246e+02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88287.17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59116.25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47737.57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3.56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2.39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2.3862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8.5035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X Direction: -0.2039</a:t>
            </a:r>
          </a:p>
        </p:txBody>
      </p:sp>
    </p:spTree>
    <p:extLst>
      <p:ext uri="{BB962C8B-B14F-4D97-AF65-F5344CB8AC3E}">
        <p14:creationId xmlns:p14="http://schemas.microsoft.com/office/powerpoint/2010/main" val="4530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2986-DBBA-C25E-5999-C351FF2A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39329-A545-F1C9-F5E8-00124D3A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00020-0B44-DE2F-961A-40CD43482E11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[5.38492101e+00 2.20350353e+07]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[1.31517948e+02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4091988.59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351643.91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191959.64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24.42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2.10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2.0988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51.2602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Y Direction: 0.0344</a:t>
            </a:r>
          </a:p>
        </p:txBody>
      </p:sp>
    </p:spTree>
    <p:extLst>
      <p:ext uri="{BB962C8B-B14F-4D97-AF65-F5344CB8AC3E}">
        <p14:creationId xmlns:p14="http://schemas.microsoft.com/office/powerpoint/2010/main" val="42274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25A8-8B94-9B0A-5F76-01CDB241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4682A-ECD7-B3F3-035D-B0601AD8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4F5-86BD-5AD8-2B1C-F7A8CA24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BDE9E-A1CF-1BAC-5F6A-A6C068CE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0C08B-4C62-5AF4-56E4-B06CC9E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096A4-99B8-4CA6-A51F-9AC20166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33" y="205190"/>
            <a:ext cx="8333333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4BA2-627D-3A74-ACDC-700363FB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127E6-23F2-25AB-C770-FFECF47A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36957-F0BD-22DB-C086-0ECBD57F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2C9A0-4B98-2702-5CB3-720FD0AD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11BF-82D4-13B2-95BA-F9E8E17E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54DF2-42B3-840B-F4FF-8B69AE97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6B51-BB08-F35E-774A-879AA7BC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63DD6-C35C-799C-556F-EEBD0119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C2FB6-0763-8E70-01EC-FE373965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44C87-D8E5-4350-0C13-75E16A72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5F61-9D0F-82E0-88DC-FD48DC2C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88753B-05CE-EB61-311C-C1CF66F6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BCF5-FF45-828C-14B3-F0BCCBF1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EA633-C915-3FD4-E322-F2CC430F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5C5-26DE-08F2-6CCB-469FA5CF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61033-44B3-1615-196E-86BB1841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77462-C054-44B5-2008-91C2BE25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AD4B2-787D-4605-DC0B-34672346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AAAB3-7ABA-E72B-A342-26CA103C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B6AB-BD59-7F98-494E-8D7E45EA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3FF4-0708-EBFF-B3E7-27E8E330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B8568-36BF-C5F6-E7C1-89D9FCF7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DED3-E116-222B-41FB-F56F42DAC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2249D-7CCC-4F41-1B1B-57A6C2D7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7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20E8-E8DD-A0E2-F216-0C5816C1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C20A8-1AE6-530C-16D9-2093014D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FA66-38B4-89BC-999A-58CEF46A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A439C-AFF4-CA1F-F3DE-084EF8C9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0E5C-70FE-7EA4-6B0E-CF32DFCB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9C842-0611-4540-DC64-2F1C436A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BB22-7ABD-4FF8-F693-A760C0F7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9ECE2-5A2C-07FD-B088-E485C31E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12" y="869818"/>
            <a:ext cx="7290175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6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8972-695F-582C-6734-648BD2E8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7CF46-629F-E231-A3F9-3A44A3B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12" y="869818"/>
            <a:ext cx="7290175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6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39DA-73AE-7867-D51A-6683911C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E54BE0-8F75-0CFD-6E0A-FA6A9FC0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1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7C04-501D-217B-5150-51B04D0E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5C1855-E2DC-A81E-9B04-AA313AAB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5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A747-FE75-FBC1-3447-5AC09C37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78100-BD74-D341-EECE-DA4EC0B4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57CC3-6B27-0565-1918-71CF0C0F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3D4BA-CF5F-A079-4B6F-44CE33CB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38" y="411480"/>
            <a:ext cx="7928599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3299-2949-FAA3-C6B1-B9E90DD59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C1F9FB-F29A-B82B-0037-D0C1AB82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56" y="936497"/>
            <a:ext cx="655988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72476-52DB-FB39-11FF-961D484F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31"/>
            <a:ext cx="12192000" cy="65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48AD2-62B1-5B39-01B4-06249D86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9685-A230-766A-61FC-41D949D6E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05759-D869-49FD-D7AC-1BFE5795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E06-371A-B6AC-19BB-ED9F49D5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FB35F5-79C3-35E4-BAFD-CD2564EA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13" y="234786"/>
            <a:ext cx="920797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274</Words>
  <Application>Microsoft Office PowerPoint</Application>
  <PresentationFormat>Widescreen</PresentationFormat>
  <Paragraphs>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107</cp:revision>
  <cp:lastPrinted>2025-08-19T07:55:44Z</cp:lastPrinted>
  <dcterms:created xsi:type="dcterms:W3CDTF">2025-07-14T18:44:20Z</dcterms:created>
  <dcterms:modified xsi:type="dcterms:W3CDTF">2025-08-26T05:59:05Z</dcterms:modified>
</cp:coreProperties>
</file>